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2.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763" r:id="rId5"/>
    <p:sldMasterId id="2147483796" r:id="rId6"/>
  </p:sldMasterIdLst>
  <p:notesMasterIdLst>
    <p:notesMasterId r:id="rId14"/>
  </p:notesMasterIdLst>
  <p:handoutMasterIdLst>
    <p:handoutMasterId r:id="rId15"/>
  </p:handoutMasterIdLst>
  <p:sldIdLst>
    <p:sldId id="571" r:id="rId7"/>
    <p:sldId id="270" r:id="rId8"/>
    <p:sldId id="622" r:id="rId9"/>
    <p:sldId id="624" r:id="rId10"/>
    <p:sldId id="610" r:id="rId11"/>
    <p:sldId id="609" r:id="rId12"/>
    <p:sldId id="62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3F3"/>
    <a:srgbClr val="14425D"/>
    <a:srgbClr val="273339"/>
    <a:srgbClr val="FAF9F9"/>
    <a:srgbClr val="DC4A3D"/>
    <a:srgbClr val="64B6C9"/>
    <a:srgbClr val="2A6A79"/>
    <a:srgbClr val="C8D8E2"/>
    <a:srgbClr val="324D5E"/>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5" autoAdjust="0"/>
    <p:restoredTop sz="94660"/>
  </p:normalViewPr>
  <p:slideViewPr>
    <p:cSldViewPr snapToGrid="0">
      <p:cViewPr varScale="1">
        <p:scale>
          <a:sx n="59" d="100"/>
          <a:sy n="59" d="100"/>
        </p:scale>
        <p:origin x="56"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12/12/2019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F0B3D-9C59-4B4C-806E-B8187F606C6E}"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9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585564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106207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368129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12725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58556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F0B3D-9C59-4B4C-806E-B8187F606C6E}"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85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35580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a:prstGeom prst="rect">
            <a:avLst/>
          </a:prstGeo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a:prstGeom prst="rect">
            <a:avLst/>
          </a:prstGeo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a:prstGeom prst="rect">
            <a:avLst/>
          </a:prstGeo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a:prstGeom prst="rect">
            <a:avLst/>
          </a:prstGeo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a:prstGeom prst="rect">
            <a:avLst/>
          </a:prstGeo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a:prstGeom prst="rect">
            <a:avLst/>
          </a:prstGeo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a:prstGeom prst="rect">
            <a:avLst/>
          </a:prstGeo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a:prstGeom prst="rect">
            <a:avLst/>
          </a:prstGeo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a:prstGeom prst="rect">
            <a:avLst/>
          </a:prstGeo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a:prstGeom prst="rect">
            <a:avLst/>
          </a:prstGeo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a:prstGeom prst="rect">
            <a:avLst/>
          </a:prstGeo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a:prstGeom prst="rect">
            <a:avLst/>
          </a:prstGeo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a:prstGeom prst="rect">
            <a:avLst/>
          </a:prstGeom>
        </p:spPr>
        <p:txBody>
          <a:bodyPr/>
          <a:lstStyle/>
          <a:p>
            <a:endParaRPr lang="en-US"/>
          </a:p>
        </p:txBody>
      </p:sp>
      <p:sp>
        <p:nvSpPr>
          <p:cNvPr id="15" name="Text Placeholder 2"/>
          <p:cNvSpPr>
            <a:spLocks noGrp="1"/>
          </p:cNvSpPr>
          <p:nvPr>
            <p:ph type="body" idx="1"/>
          </p:nvPr>
        </p:nvSpPr>
        <p:spPr>
          <a:xfrm>
            <a:off x="482599" y="5053307"/>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a:prstGeom prst="rect">
            <a:avLst/>
          </a:prstGeom>
        </p:spPr>
        <p:txBody>
          <a:bodyPr/>
          <a:lstStyle/>
          <a:p>
            <a:endParaRPr lang="en-US"/>
          </a:p>
        </p:txBody>
      </p:sp>
      <p:sp>
        <p:nvSpPr>
          <p:cNvPr id="32" name="Text Placeholder 2"/>
          <p:cNvSpPr>
            <a:spLocks noGrp="1"/>
          </p:cNvSpPr>
          <p:nvPr>
            <p:ph type="body" idx="17"/>
          </p:nvPr>
        </p:nvSpPr>
        <p:spPr>
          <a:xfrm>
            <a:off x="3344333"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a:prstGeom prst="rect">
            <a:avLst/>
          </a:prstGeom>
        </p:spPr>
        <p:txBody>
          <a:bodyPr/>
          <a:lstStyle/>
          <a:p>
            <a:endParaRPr lang="en-US"/>
          </a:p>
        </p:txBody>
      </p:sp>
      <p:sp>
        <p:nvSpPr>
          <p:cNvPr id="35" name="Text Placeholder 2"/>
          <p:cNvSpPr>
            <a:spLocks noGrp="1"/>
          </p:cNvSpPr>
          <p:nvPr>
            <p:ph type="body" idx="20"/>
          </p:nvPr>
        </p:nvSpPr>
        <p:spPr>
          <a:xfrm>
            <a:off x="6206067"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a:prstGeom prst="rect">
            <a:avLst/>
          </a:prstGeom>
        </p:spPr>
        <p:txBody>
          <a:bodyPr/>
          <a:lstStyle/>
          <a:p>
            <a:endParaRPr lang="en-US"/>
          </a:p>
        </p:txBody>
      </p:sp>
      <p:sp>
        <p:nvSpPr>
          <p:cNvPr id="38" name="Text Placeholder 2"/>
          <p:cNvSpPr>
            <a:spLocks noGrp="1"/>
          </p:cNvSpPr>
          <p:nvPr>
            <p:ph type="body" idx="23"/>
          </p:nvPr>
        </p:nvSpPr>
        <p:spPr>
          <a:xfrm>
            <a:off x="9067800"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a:prstGeom prst="rect">
            <a:avLst/>
          </a:prstGeo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a:prstGeom prst="rect">
            <a:avLst/>
          </a:prstGeo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a:prstGeom prst="rect">
            <a:avLst/>
          </a:prstGeo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a:prstGeom prst="rect">
            <a:avLst/>
          </a:prstGeo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a:prstGeom prst="rect">
            <a:avLst/>
          </a:prstGeo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a:prstGeom prst="rect">
            <a:avLst/>
          </a:prstGeo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a:prstGeom prst="rect">
            <a:avLst/>
          </a:prstGeo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a:prstGeom prst="rect">
            <a:avLst/>
          </a:prstGeo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prstGeom prst="rect">
            <a:avLst/>
          </a:prstGeo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prstGeom prst="rect">
            <a:avLst/>
          </a:prstGeo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prstGeom prst="rect">
            <a:avLst/>
          </a:prstGeo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prstGeom prst="rect">
            <a:avLst/>
          </a:prstGeo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prstGeom prst="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prstGeom prst="rect">
            <a:avLst/>
          </a:prstGeo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prstGeom prst="rect">
            <a:avLst/>
          </a:prstGeo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prstGeom prst="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prstGeom prst="rect">
            <a:avLst/>
          </a:prstGeo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prstGeom prst="rect">
            <a:avLst/>
          </a:prstGeo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prstGeom prst="rect">
            <a:avLst/>
          </a:prstGeo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prstGeom prst="rect">
            <a:avLst/>
          </a:prstGeo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72625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a:prstGeom prst="rect">
            <a:avLst/>
          </a:prstGeo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prstGeom prst="rect">
            <a:avLst/>
          </a:prstGeo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a:prstGeom prst="rect">
            <a:avLst/>
          </a:prstGeo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a:prstGeom prst="rect">
            <a:avLst/>
          </a:prstGeom>
        </p:spPr>
        <p:txBody>
          <a:bodyPr/>
          <a:lstStyle/>
          <a:p>
            <a:endParaRPr lang="en-US"/>
          </a:p>
        </p:txBody>
      </p:sp>
      <p:sp>
        <p:nvSpPr>
          <p:cNvPr id="24" name="Text Placeholder 5"/>
          <p:cNvSpPr>
            <a:spLocks noGrp="1"/>
          </p:cNvSpPr>
          <p:nvPr>
            <p:ph type="body" sz="quarter" idx="45"/>
          </p:nvPr>
        </p:nvSpPr>
        <p:spPr>
          <a:xfrm>
            <a:off x="6642100" y="1668688"/>
            <a:ext cx="5067302" cy="1531712"/>
          </a:xfrm>
          <a:prstGeom prst="rect">
            <a:avLst/>
          </a:prstGeo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a:prstGeom prst="rect">
            <a:avLst/>
          </a:prstGeom>
        </p:spPr>
        <p:txBody>
          <a:bodyPr/>
          <a:lstStyle/>
          <a:p>
            <a:endParaRPr lang="en-US"/>
          </a:p>
        </p:txBody>
      </p:sp>
      <p:sp>
        <p:nvSpPr>
          <p:cNvPr id="25" name="Table Placeholder 8"/>
          <p:cNvSpPr>
            <a:spLocks noGrp="1"/>
          </p:cNvSpPr>
          <p:nvPr>
            <p:ph type="tbl" sz="quarter" idx="14"/>
          </p:nvPr>
        </p:nvSpPr>
        <p:spPr>
          <a:xfrm>
            <a:off x="482598" y="4125686"/>
            <a:ext cx="11230867" cy="2086323"/>
          </a:xfrm>
          <a:prstGeom prst="rect">
            <a:avLst/>
          </a:prstGeo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a:prstGeom prst="rect">
            <a:avLst/>
          </a:prstGeo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a:prstGeom prst="rect">
            <a:avLst/>
          </a:prstGeo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7144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4127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38041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310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EDD2E-AF6E-47DC-890C-D2B624409947}"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8425302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42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132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88334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25583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94126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61843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1899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53270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29290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122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46282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44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34245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62327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21179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830188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89883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21572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93782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73202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043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55537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6070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53451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72864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77709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26545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20504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669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24300689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4140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62425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34990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8474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95003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5697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01747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72448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05453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4305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8510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91140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37114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51392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5113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108850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83760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436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57868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721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4221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58484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97414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99348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786603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1603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66361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32252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0911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89288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Pad whi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73541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421888894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ig ipad white">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904774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6"/>
        <p:cNvGrpSpPr/>
        <p:nvPr/>
      </p:nvGrpSpPr>
      <p:grpSpPr>
        <a:xfrm>
          <a:off x="0" y="0"/>
          <a:ext cx="0" cy="0"/>
          <a:chOff x="0" y="0"/>
          <a:chExt cx="0" cy="0"/>
        </a:xfrm>
      </p:grpSpPr>
      <p:sp>
        <p:nvSpPr>
          <p:cNvPr id="18" name="Google Shape;18;p2"/>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ctrTitle"/>
          </p:nvPr>
        </p:nvSpPr>
        <p:spPr>
          <a:xfrm>
            <a:off x="4064000" y="3225452"/>
            <a:ext cx="8128000" cy="1067644"/>
          </a:xfrm>
          <a:prstGeom prst="rect">
            <a:avLst/>
          </a:prstGeom>
          <a:noFill/>
          <a:ln>
            <a:noFill/>
          </a:ln>
        </p:spPr>
        <p:txBody>
          <a:bodyPr spcFirstLastPara="1" wrap="square" lIns="274300" tIns="45700" rIns="457200" bIns="45700" anchor="b" anchorCtr="0">
            <a:noAutofit/>
          </a:bodyPr>
          <a:lstStyle>
            <a:lvl1pPr lvl="0" algn="l">
              <a:lnSpc>
                <a:spcPct val="90000"/>
              </a:lnSpc>
              <a:spcBef>
                <a:spcPts val="0"/>
              </a:spcBef>
              <a:spcAft>
                <a:spcPts val="0"/>
              </a:spcAft>
              <a:buClr>
                <a:schemeClr val="lt1"/>
              </a:buClr>
              <a:buSzPts val="4400"/>
              <a:buFont typeface="Calibri"/>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rgbClr val="757070"/>
                </a:solidFill>
                <a:latin typeface="Calibri"/>
                <a:ea typeface="Calibri"/>
                <a:cs typeface="Calibri"/>
                <a:sym typeface="Calibri"/>
              </a:defRPr>
            </a:lvl1pPr>
            <a:lvl2pPr marL="0" lvl="1" indent="0" algn="ctr">
              <a:spcBef>
                <a:spcPts val="0"/>
              </a:spcBef>
              <a:buNone/>
              <a:defRPr sz="1200" b="0" i="0" u="none" strike="noStrike" cap="none">
                <a:solidFill>
                  <a:srgbClr val="757070"/>
                </a:solidFill>
                <a:latin typeface="Calibri"/>
                <a:ea typeface="Calibri"/>
                <a:cs typeface="Calibri"/>
                <a:sym typeface="Calibri"/>
              </a:defRPr>
            </a:lvl2pPr>
            <a:lvl3pPr marL="0" lvl="2" indent="0" algn="ctr">
              <a:spcBef>
                <a:spcPts val="0"/>
              </a:spcBef>
              <a:buNone/>
              <a:defRPr sz="1200" b="0" i="0" u="none" strike="noStrike" cap="none">
                <a:solidFill>
                  <a:srgbClr val="757070"/>
                </a:solidFill>
                <a:latin typeface="Calibri"/>
                <a:ea typeface="Calibri"/>
                <a:cs typeface="Calibri"/>
                <a:sym typeface="Calibri"/>
              </a:defRPr>
            </a:lvl3pPr>
            <a:lvl4pPr marL="0" lvl="3" indent="0" algn="ctr">
              <a:spcBef>
                <a:spcPts val="0"/>
              </a:spcBef>
              <a:buNone/>
              <a:defRPr sz="1200" b="0" i="0" u="none" strike="noStrike" cap="none">
                <a:solidFill>
                  <a:srgbClr val="757070"/>
                </a:solidFill>
                <a:latin typeface="Calibri"/>
                <a:ea typeface="Calibri"/>
                <a:cs typeface="Calibri"/>
                <a:sym typeface="Calibri"/>
              </a:defRPr>
            </a:lvl4pPr>
            <a:lvl5pPr marL="0" lvl="4" indent="0" algn="ctr">
              <a:spcBef>
                <a:spcPts val="0"/>
              </a:spcBef>
              <a:buNone/>
              <a:defRPr sz="1200" b="0" i="0" u="none" strike="noStrike" cap="none">
                <a:solidFill>
                  <a:srgbClr val="757070"/>
                </a:solidFill>
                <a:latin typeface="Calibri"/>
                <a:ea typeface="Calibri"/>
                <a:cs typeface="Calibri"/>
                <a:sym typeface="Calibri"/>
              </a:defRPr>
            </a:lvl5pPr>
            <a:lvl6pPr marL="0" lvl="5" indent="0" algn="ctr">
              <a:spcBef>
                <a:spcPts val="0"/>
              </a:spcBef>
              <a:buNone/>
              <a:defRPr sz="1200" b="0" i="0" u="none" strike="noStrike" cap="none">
                <a:solidFill>
                  <a:srgbClr val="757070"/>
                </a:solidFill>
                <a:latin typeface="Calibri"/>
                <a:ea typeface="Calibri"/>
                <a:cs typeface="Calibri"/>
                <a:sym typeface="Calibri"/>
              </a:defRPr>
            </a:lvl6pPr>
            <a:lvl7pPr marL="0" lvl="6" indent="0" algn="ctr">
              <a:spcBef>
                <a:spcPts val="0"/>
              </a:spcBef>
              <a:buNone/>
              <a:defRPr sz="1200" b="0" i="0" u="none" strike="noStrike" cap="none">
                <a:solidFill>
                  <a:srgbClr val="757070"/>
                </a:solidFill>
                <a:latin typeface="Calibri"/>
                <a:ea typeface="Calibri"/>
                <a:cs typeface="Calibri"/>
                <a:sym typeface="Calibri"/>
              </a:defRPr>
            </a:lvl7pPr>
            <a:lvl8pPr marL="0" lvl="7" indent="0" algn="ctr">
              <a:spcBef>
                <a:spcPts val="0"/>
              </a:spcBef>
              <a:buNone/>
              <a:defRPr sz="1200" b="0" i="0" u="none" strike="noStrike" cap="none">
                <a:solidFill>
                  <a:srgbClr val="757070"/>
                </a:solidFill>
                <a:latin typeface="Calibri"/>
                <a:ea typeface="Calibri"/>
                <a:cs typeface="Calibri"/>
                <a:sym typeface="Calibri"/>
              </a:defRPr>
            </a:lvl8pPr>
            <a:lvl9pPr marL="0" lvl="8" indent="0" algn="ctr">
              <a:spcBef>
                <a:spcPts val="0"/>
              </a:spcBef>
              <a:buNone/>
              <a:defRPr sz="1200" b="0" i="0" u="none" strike="noStrike" cap="none">
                <a:solidFill>
                  <a:srgbClr val="75707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subTitle" idx="1"/>
          </p:nvPr>
        </p:nvSpPr>
        <p:spPr>
          <a:xfrm>
            <a:off x="4064000" y="4323604"/>
            <a:ext cx="8128000" cy="407890"/>
          </a:xfrm>
          <a:prstGeom prst="rect">
            <a:avLst/>
          </a:prstGeom>
          <a:noFill/>
          <a:ln>
            <a:noFill/>
          </a:ln>
        </p:spPr>
        <p:txBody>
          <a:bodyPr spcFirstLastPara="1" wrap="square" lIns="274300" tIns="45700" rIns="91425" bIns="45700" anchor="t" anchorCtr="0">
            <a:noAutofit/>
          </a:bodyPr>
          <a:lstStyle>
            <a:lvl1pPr lvl="0" algn="l">
              <a:lnSpc>
                <a:spcPct val="90000"/>
              </a:lnSpc>
              <a:spcBef>
                <a:spcPts val="1000"/>
              </a:spcBef>
              <a:spcAft>
                <a:spcPts val="0"/>
              </a:spcAft>
              <a:buClr>
                <a:srgbClr val="BAE6F5"/>
              </a:buClr>
              <a:buSzPts val="2400"/>
              <a:buNone/>
              <a:defRPr sz="24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3093295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4757682" y="4074661"/>
            <a:ext cx="6964465"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3200"/>
              <a:buFont typeface="Calibri"/>
              <a:buNone/>
              <a:defRPr sz="32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subTitle" idx="1"/>
          </p:nvPr>
        </p:nvSpPr>
        <p:spPr>
          <a:xfrm>
            <a:off x="4757682" y="5172813"/>
            <a:ext cx="6964465" cy="407890"/>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400"/>
              <a:buNone/>
              <a:defRPr sz="24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3"/>
          <p:cNvSpPr>
            <a:spLocks noGrp="1"/>
          </p:cNvSpPr>
          <p:nvPr>
            <p:ph type="pic" idx="2"/>
          </p:nvPr>
        </p:nvSpPr>
        <p:spPr>
          <a:xfrm>
            <a:off x="0" y="0"/>
            <a:ext cx="9962166"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dt" idx="10"/>
          </p:nvPr>
        </p:nvSpPr>
        <p:spPr>
          <a:xfrm>
            <a:off x="282580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074434"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9032675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ransition Slide 5">
  <p:cSld name="Transition Slide 5">
    <p:spTree>
      <p:nvGrpSpPr>
        <p:cNvPr id="1" name="Shape 35"/>
        <p:cNvGrpSpPr/>
        <p:nvPr/>
      </p:nvGrpSpPr>
      <p:grpSpPr>
        <a:xfrm>
          <a:off x="0" y="0"/>
          <a:ext cx="0" cy="0"/>
          <a:chOff x="0" y="0"/>
          <a:chExt cx="0" cy="0"/>
        </a:xfrm>
      </p:grpSpPr>
      <p:sp>
        <p:nvSpPr>
          <p:cNvPr id="37" name="Google Shape;37;p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21961170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0"/>
        <p:cNvGrpSpPr/>
        <p:nvPr/>
      </p:nvGrpSpPr>
      <p:grpSpPr>
        <a:xfrm>
          <a:off x="0" y="0"/>
          <a:ext cx="0" cy="0"/>
          <a:chOff x="0" y="0"/>
          <a:chExt cx="0" cy="0"/>
        </a:xfrm>
      </p:grpSpPr>
      <p:sp>
        <p:nvSpPr>
          <p:cNvPr id="42" name="Google Shape;42;p5"/>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65066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66653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ransition Slide 1">
  <p:cSld name="Transition Slide 1">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4400"/>
              <a:buFont typeface="Calibri"/>
              <a:buNone/>
              <a:defRPr sz="4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800"/>
              <a:buNone/>
              <a:defRPr sz="28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6"/>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3"/>
              </a:buClr>
              <a:buSzPts val="8800"/>
              <a:buNone/>
              <a:defRPr sz="8800" cap="none">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72772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ransition Slide 2">
  <p:cSld name="Transition Slide 2">
    <p:spTree>
      <p:nvGrpSpPr>
        <p:cNvPr id="1" name="Shape 58"/>
        <p:cNvGrpSpPr/>
        <p:nvPr/>
      </p:nvGrpSpPr>
      <p:grpSpPr>
        <a:xfrm>
          <a:off x="0" y="0"/>
          <a:ext cx="0" cy="0"/>
          <a:chOff x="0" y="0"/>
          <a:chExt cx="0" cy="0"/>
        </a:xfrm>
      </p:grpSpPr>
      <p:sp>
        <p:nvSpPr>
          <p:cNvPr id="60" name="Google Shape;60;p7"/>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ctrTitle"/>
          </p:nvPr>
        </p:nvSpPr>
        <p:spPr>
          <a:xfrm>
            <a:off x="4064000" y="3975732"/>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09709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097093"/>
                </a:solidFill>
                <a:latin typeface="Calibri"/>
                <a:ea typeface="Calibri"/>
                <a:cs typeface="Calibri"/>
                <a:sym typeface="Calibri"/>
              </a:defRPr>
            </a:lvl1pPr>
            <a:lvl2pPr marL="0" lvl="1" indent="0" algn="ctr">
              <a:spcBef>
                <a:spcPts val="0"/>
              </a:spcBef>
              <a:buNone/>
              <a:defRPr sz="1200">
                <a:solidFill>
                  <a:srgbClr val="097093"/>
                </a:solidFill>
                <a:latin typeface="Calibri"/>
                <a:ea typeface="Calibri"/>
                <a:cs typeface="Calibri"/>
                <a:sym typeface="Calibri"/>
              </a:defRPr>
            </a:lvl2pPr>
            <a:lvl3pPr marL="0" lvl="2" indent="0" algn="ctr">
              <a:spcBef>
                <a:spcPts val="0"/>
              </a:spcBef>
              <a:buNone/>
              <a:defRPr sz="1200">
                <a:solidFill>
                  <a:srgbClr val="097093"/>
                </a:solidFill>
                <a:latin typeface="Calibri"/>
                <a:ea typeface="Calibri"/>
                <a:cs typeface="Calibri"/>
                <a:sym typeface="Calibri"/>
              </a:defRPr>
            </a:lvl3pPr>
            <a:lvl4pPr marL="0" lvl="3" indent="0" algn="ctr">
              <a:spcBef>
                <a:spcPts val="0"/>
              </a:spcBef>
              <a:buNone/>
              <a:defRPr sz="1200">
                <a:solidFill>
                  <a:srgbClr val="097093"/>
                </a:solidFill>
                <a:latin typeface="Calibri"/>
                <a:ea typeface="Calibri"/>
                <a:cs typeface="Calibri"/>
                <a:sym typeface="Calibri"/>
              </a:defRPr>
            </a:lvl4pPr>
            <a:lvl5pPr marL="0" lvl="4" indent="0" algn="ctr">
              <a:spcBef>
                <a:spcPts val="0"/>
              </a:spcBef>
              <a:buNone/>
              <a:defRPr sz="1200">
                <a:solidFill>
                  <a:srgbClr val="097093"/>
                </a:solidFill>
                <a:latin typeface="Calibri"/>
                <a:ea typeface="Calibri"/>
                <a:cs typeface="Calibri"/>
                <a:sym typeface="Calibri"/>
              </a:defRPr>
            </a:lvl5pPr>
            <a:lvl6pPr marL="0" lvl="5" indent="0" algn="ctr">
              <a:spcBef>
                <a:spcPts val="0"/>
              </a:spcBef>
              <a:buNone/>
              <a:defRPr sz="1200">
                <a:solidFill>
                  <a:srgbClr val="097093"/>
                </a:solidFill>
                <a:latin typeface="Calibri"/>
                <a:ea typeface="Calibri"/>
                <a:cs typeface="Calibri"/>
                <a:sym typeface="Calibri"/>
              </a:defRPr>
            </a:lvl6pPr>
            <a:lvl7pPr marL="0" lvl="6" indent="0" algn="ctr">
              <a:spcBef>
                <a:spcPts val="0"/>
              </a:spcBef>
              <a:buNone/>
              <a:defRPr sz="1200">
                <a:solidFill>
                  <a:srgbClr val="097093"/>
                </a:solidFill>
                <a:latin typeface="Calibri"/>
                <a:ea typeface="Calibri"/>
                <a:cs typeface="Calibri"/>
                <a:sym typeface="Calibri"/>
              </a:defRPr>
            </a:lvl7pPr>
            <a:lvl8pPr marL="0" lvl="7" indent="0" algn="ctr">
              <a:spcBef>
                <a:spcPts val="0"/>
              </a:spcBef>
              <a:buNone/>
              <a:defRPr sz="1200">
                <a:solidFill>
                  <a:srgbClr val="097093"/>
                </a:solidFill>
                <a:latin typeface="Calibri"/>
                <a:ea typeface="Calibri"/>
                <a:cs typeface="Calibri"/>
                <a:sym typeface="Calibri"/>
              </a:defRPr>
            </a:lvl8pPr>
            <a:lvl9pPr marL="0" lvl="8" indent="0" algn="ctr">
              <a:spcBef>
                <a:spcPts val="0"/>
              </a:spcBef>
              <a:buNone/>
              <a:defRPr sz="1200">
                <a:solidFill>
                  <a:srgbClr val="097093"/>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7"/>
          <p:cNvSpPr txBox="1">
            <a:spLocks noGrp="1"/>
          </p:cNvSpPr>
          <p:nvPr>
            <p:ph type="subTitle" idx="1"/>
          </p:nvPr>
        </p:nvSpPr>
        <p:spPr>
          <a:xfrm>
            <a:off x="4064000" y="5296049"/>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7"/>
          <p:cNvSpPr txBox="1">
            <a:spLocks noGrp="1"/>
          </p:cNvSpPr>
          <p:nvPr>
            <p:ph type="body" idx="3"/>
          </p:nvPr>
        </p:nvSpPr>
        <p:spPr>
          <a:xfrm>
            <a:off x="8396312" y="1673729"/>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424647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ransition Slide 3">
  <p:cSld name="Transition Slide 3">
    <p:spTree>
      <p:nvGrpSpPr>
        <p:cNvPr id="1" name="Shape 68"/>
        <p:cNvGrpSpPr/>
        <p:nvPr/>
      </p:nvGrpSpPr>
      <p:grpSpPr>
        <a:xfrm>
          <a:off x="0" y="0"/>
          <a:ext cx="0" cy="0"/>
          <a:chOff x="0" y="0"/>
          <a:chExt cx="0" cy="0"/>
        </a:xfrm>
      </p:grpSpPr>
      <p:sp>
        <p:nvSpPr>
          <p:cNvPr id="69" name="Google Shape;69;p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ctrTitle"/>
          </p:nvPr>
        </p:nvSpPr>
        <p:spPr>
          <a:xfrm>
            <a:off x="2032000" y="4397394"/>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cap="none">
                <a:solidFill>
                  <a:srgbClr val="D0CECE"/>
                </a:solidFill>
                <a:latin typeface="Calibri"/>
                <a:ea typeface="Calibri"/>
                <a:cs typeface="Calibri"/>
                <a:sym typeface="Calibri"/>
              </a:defRPr>
            </a:lvl1pPr>
            <a:lvl2pPr marL="0" lvl="1" indent="0" algn="l">
              <a:spcBef>
                <a:spcPts val="0"/>
              </a:spcBef>
              <a:buNone/>
              <a:defRPr sz="1200" cap="none">
                <a:solidFill>
                  <a:srgbClr val="D0CECE"/>
                </a:solidFill>
                <a:latin typeface="Calibri"/>
                <a:ea typeface="Calibri"/>
                <a:cs typeface="Calibri"/>
                <a:sym typeface="Calibri"/>
              </a:defRPr>
            </a:lvl2pPr>
            <a:lvl3pPr marL="0" lvl="2" indent="0" algn="l">
              <a:spcBef>
                <a:spcPts val="0"/>
              </a:spcBef>
              <a:buNone/>
              <a:defRPr sz="1200" cap="none">
                <a:solidFill>
                  <a:srgbClr val="D0CECE"/>
                </a:solidFill>
                <a:latin typeface="Calibri"/>
                <a:ea typeface="Calibri"/>
                <a:cs typeface="Calibri"/>
                <a:sym typeface="Calibri"/>
              </a:defRPr>
            </a:lvl3pPr>
            <a:lvl4pPr marL="0" lvl="3" indent="0" algn="l">
              <a:spcBef>
                <a:spcPts val="0"/>
              </a:spcBef>
              <a:buNone/>
              <a:defRPr sz="1200" cap="none">
                <a:solidFill>
                  <a:srgbClr val="D0CECE"/>
                </a:solidFill>
                <a:latin typeface="Calibri"/>
                <a:ea typeface="Calibri"/>
                <a:cs typeface="Calibri"/>
                <a:sym typeface="Calibri"/>
              </a:defRPr>
            </a:lvl4pPr>
            <a:lvl5pPr marL="0" lvl="4" indent="0" algn="l">
              <a:spcBef>
                <a:spcPts val="0"/>
              </a:spcBef>
              <a:buNone/>
              <a:defRPr sz="1200" cap="none">
                <a:solidFill>
                  <a:srgbClr val="D0CECE"/>
                </a:solidFill>
                <a:latin typeface="Calibri"/>
                <a:ea typeface="Calibri"/>
                <a:cs typeface="Calibri"/>
                <a:sym typeface="Calibri"/>
              </a:defRPr>
            </a:lvl5pPr>
            <a:lvl6pPr marL="0" lvl="5" indent="0" algn="l">
              <a:spcBef>
                <a:spcPts val="0"/>
              </a:spcBef>
              <a:buNone/>
              <a:defRPr sz="1200" cap="none">
                <a:solidFill>
                  <a:srgbClr val="D0CECE"/>
                </a:solidFill>
                <a:latin typeface="Calibri"/>
                <a:ea typeface="Calibri"/>
                <a:cs typeface="Calibri"/>
                <a:sym typeface="Calibri"/>
              </a:defRPr>
            </a:lvl6pPr>
            <a:lvl7pPr marL="0" lvl="6" indent="0" algn="l">
              <a:spcBef>
                <a:spcPts val="0"/>
              </a:spcBef>
              <a:buNone/>
              <a:defRPr sz="1200" cap="none">
                <a:solidFill>
                  <a:srgbClr val="D0CECE"/>
                </a:solidFill>
                <a:latin typeface="Calibri"/>
                <a:ea typeface="Calibri"/>
                <a:cs typeface="Calibri"/>
                <a:sym typeface="Calibri"/>
              </a:defRPr>
            </a:lvl7pPr>
            <a:lvl8pPr marL="0" lvl="7" indent="0" algn="l">
              <a:spcBef>
                <a:spcPts val="0"/>
              </a:spcBef>
              <a:buNone/>
              <a:defRPr sz="1200" cap="none">
                <a:solidFill>
                  <a:srgbClr val="D0CECE"/>
                </a:solidFill>
                <a:latin typeface="Calibri"/>
                <a:ea typeface="Calibri"/>
                <a:cs typeface="Calibri"/>
                <a:sym typeface="Calibri"/>
              </a:defRPr>
            </a:lvl8pPr>
            <a:lvl9pPr marL="0" lvl="8" indent="0" algn="l">
              <a:spcBef>
                <a:spcPts val="0"/>
              </a:spcBef>
              <a:buNone/>
              <a:defRPr sz="1200" cap="none">
                <a:solidFill>
                  <a:srgbClr val="D0CECE"/>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8"/>
          <p:cNvSpPr txBox="1">
            <a:spLocks noGrp="1"/>
          </p:cNvSpPr>
          <p:nvPr>
            <p:ph type="subTitle" idx="1"/>
          </p:nvPr>
        </p:nvSpPr>
        <p:spPr>
          <a:xfrm>
            <a:off x="2032000" y="5717711"/>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8"/>
          <p:cNvSpPr txBox="1">
            <a:spLocks noGrp="1"/>
          </p:cNvSpPr>
          <p:nvPr>
            <p:ph type="body" idx="3"/>
          </p:nvPr>
        </p:nvSpPr>
        <p:spPr>
          <a:xfrm>
            <a:off x="4331804" y="3345071"/>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763214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ransition Slide 4">
  <p:cSld name="Transition Slide 4">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0" name="Google Shape;80;p9"/>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2"/>
              </a:buClr>
              <a:buSzPts val="8800"/>
              <a:buNone/>
              <a:defRPr sz="8800" cap="none">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9"/>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11483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ransition Slide 6">
  <p:cSld name="Transition Slide 6">
    <p:spTree>
      <p:nvGrpSpPr>
        <p:cNvPr id="1" name="Shape 87"/>
        <p:cNvGrpSpPr/>
        <p:nvPr/>
      </p:nvGrpSpPr>
      <p:grpSpPr>
        <a:xfrm>
          <a:off x="0" y="0"/>
          <a:ext cx="0" cy="0"/>
          <a:chOff x="0" y="0"/>
          <a:chExt cx="0" cy="0"/>
        </a:xfrm>
      </p:grpSpPr>
      <p:sp>
        <p:nvSpPr>
          <p:cNvPr id="89" name="Google Shape;89;p10"/>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9627339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ransition Slide 7">
  <p:cSld name="Transition Slide 7">
    <p:spTree>
      <p:nvGrpSpPr>
        <p:cNvPr id="1" name="Shape 92"/>
        <p:cNvGrpSpPr/>
        <p:nvPr/>
      </p:nvGrpSpPr>
      <p:grpSpPr>
        <a:xfrm>
          <a:off x="0" y="0"/>
          <a:ext cx="0" cy="0"/>
          <a:chOff x="0" y="0"/>
          <a:chExt cx="0" cy="0"/>
        </a:xfrm>
      </p:grpSpPr>
      <p:sp>
        <p:nvSpPr>
          <p:cNvPr id="94" name="Google Shape;94;p11"/>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1"/>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1"/>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62039336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ransition Slide 8">
  <p:cSld name="Transition Slide 8">
    <p:spTree>
      <p:nvGrpSpPr>
        <p:cNvPr id="1" name="Shape 97"/>
        <p:cNvGrpSpPr/>
        <p:nvPr/>
      </p:nvGrpSpPr>
      <p:grpSpPr>
        <a:xfrm>
          <a:off x="0" y="0"/>
          <a:ext cx="0" cy="0"/>
          <a:chOff x="0" y="0"/>
          <a:chExt cx="0" cy="0"/>
        </a:xfrm>
      </p:grpSpPr>
      <p:sp>
        <p:nvSpPr>
          <p:cNvPr id="99" name="Google Shape;99;p12"/>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2"/>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2450851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ransition Slide 9">
  <p:cSld name="Transition Slide 9">
    <p:spTree>
      <p:nvGrpSpPr>
        <p:cNvPr id="1" name="Shape 102"/>
        <p:cNvGrpSpPr/>
        <p:nvPr/>
      </p:nvGrpSpPr>
      <p:grpSpPr>
        <a:xfrm>
          <a:off x="0" y="0"/>
          <a:ext cx="0" cy="0"/>
          <a:chOff x="0" y="0"/>
          <a:chExt cx="0" cy="0"/>
        </a:xfrm>
      </p:grpSpPr>
      <p:sp>
        <p:nvSpPr>
          <p:cNvPr id="104" name="Google Shape;104;p13"/>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0051105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ransition Slide 10">
  <p:cSld name="Transition Slide 10">
    <p:spTree>
      <p:nvGrpSpPr>
        <p:cNvPr id="1" name="Shape 107"/>
        <p:cNvGrpSpPr/>
        <p:nvPr/>
      </p:nvGrpSpPr>
      <p:grpSpPr>
        <a:xfrm>
          <a:off x="0" y="0"/>
          <a:ext cx="0" cy="0"/>
          <a:chOff x="0" y="0"/>
          <a:chExt cx="0" cy="0"/>
        </a:xfrm>
      </p:grpSpPr>
      <p:sp>
        <p:nvSpPr>
          <p:cNvPr id="109" name="Google Shape;109;p1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9183522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ransition Slide 11">
  <p:cSld name="Transition Slide 11">
    <p:spTree>
      <p:nvGrpSpPr>
        <p:cNvPr id="1" name="Shape 112"/>
        <p:cNvGrpSpPr/>
        <p:nvPr/>
      </p:nvGrpSpPr>
      <p:grpSpPr>
        <a:xfrm>
          <a:off x="0" y="0"/>
          <a:ext cx="0" cy="0"/>
          <a:chOff x="0" y="0"/>
          <a:chExt cx="0" cy="0"/>
        </a:xfrm>
      </p:grpSpPr>
      <p:sp>
        <p:nvSpPr>
          <p:cNvPr id="113" name="Google Shape;113;p15"/>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5"/>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6" name="Google Shape;116;p15"/>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p15"/>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19539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082059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9"/>
        <p:cNvGrpSpPr/>
        <p:nvPr/>
      </p:nvGrpSpPr>
      <p:grpSpPr>
        <a:xfrm>
          <a:off x="0" y="0"/>
          <a:ext cx="0" cy="0"/>
          <a:chOff x="0" y="0"/>
          <a:chExt cx="0" cy="0"/>
        </a:xfrm>
      </p:grpSpPr>
      <p:sp>
        <p:nvSpPr>
          <p:cNvPr id="131" name="Google Shape;131;p17"/>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838200" y="1825625"/>
            <a:ext cx="10515600" cy="4351338"/>
          </a:xfrm>
          <a:prstGeom prst="rect">
            <a:avLst/>
          </a:prstGeom>
          <a:noFill/>
          <a:ln>
            <a:noFill/>
          </a:ln>
        </p:spPr>
        <p:txBody>
          <a:bodyPr spcFirstLastPara="1" wrap="square" lIns="0" tIns="45700" rIns="91425" bIns="45700" anchor="t" anchorCtr="0">
            <a:noAutofit/>
          </a:bodyPr>
          <a:lstStyle>
            <a:lvl1pPr marL="457200" lvl="0" indent="-482600" algn="l">
              <a:lnSpc>
                <a:spcPct val="90000"/>
              </a:lnSpc>
              <a:spcBef>
                <a:spcPts val="1000"/>
              </a:spcBef>
              <a:spcAft>
                <a:spcPts val="0"/>
              </a:spcAft>
              <a:buClr>
                <a:schemeClr val="accent3"/>
              </a:buClr>
              <a:buSzPts val="4000"/>
              <a:buChar char="•"/>
              <a:defRPr sz="4000">
                <a:solidFill>
                  <a:schemeClr val="accent3"/>
                </a:solidFill>
                <a:latin typeface="Calibri"/>
                <a:ea typeface="Calibri"/>
                <a:cs typeface="Calibri"/>
                <a:sym typeface="Calibri"/>
              </a:defRPr>
            </a:lvl1pPr>
            <a:lvl2pPr marL="914400" lvl="1" indent="-457200" algn="l">
              <a:lnSpc>
                <a:spcPct val="90000"/>
              </a:lnSpc>
              <a:spcBef>
                <a:spcPts val="1200"/>
              </a:spcBef>
              <a:spcAft>
                <a:spcPts val="0"/>
              </a:spcAft>
              <a:buClr>
                <a:schemeClr val="accent3"/>
              </a:buClr>
              <a:buSzPts val="3600"/>
              <a:buChar char="•"/>
              <a:defRPr sz="3600">
                <a:solidFill>
                  <a:schemeClr val="accent3"/>
                </a:solidFill>
                <a:latin typeface="Calibri"/>
                <a:ea typeface="Calibri"/>
                <a:cs typeface="Calibri"/>
                <a:sym typeface="Calibri"/>
              </a:defRPr>
            </a:lvl2pPr>
            <a:lvl3pPr marL="1371600" lvl="2" indent="-431800" algn="l">
              <a:lnSpc>
                <a:spcPct val="90000"/>
              </a:lnSpc>
              <a:spcBef>
                <a:spcPts val="1200"/>
              </a:spcBef>
              <a:spcAft>
                <a:spcPts val="0"/>
              </a:spcAft>
              <a:buClr>
                <a:schemeClr val="accent3"/>
              </a:buClr>
              <a:buSzPts val="3200"/>
              <a:buChar char="•"/>
              <a:defRPr sz="3200">
                <a:solidFill>
                  <a:schemeClr val="accent3"/>
                </a:solidFill>
                <a:latin typeface="Calibri"/>
                <a:ea typeface="Calibri"/>
                <a:cs typeface="Calibri"/>
                <a:sym typeface="Calibri"/>
              </a:defRPr>
            </a:lvl3pPr>
            <a:lvl4pPr marL="1828800" lvl="3"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4pPr>
            <a:lvl5pPr marL="2286000" lvl="4"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82372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37"/>
        <p:cNvGrpSpPr/>
        <p:nvPr/>
      </p:nvGrpSpPr>
      <p:grpSpPr>
        <a:xfrm>
          <a:off x="0" y="0"/>
          <a:ext cx="0" cy="0"/>
          <a:chOff x="0" y="0"/>
          <a:chExt cx="0" cy="0"/>
        </a:xfrm>
      </p:grpSpPr>
      <p:sp>
        <p:nvSpPr>
          <p:cNvPr id="139" name="Google Shape;139;p18"/>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8"/>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8"/>
          <p:cNvSpPr txBox="1">
            <a:spLocks noGrp="1"/>
          </p:cNvSpPr>
          <p:nvPr>
            <p:ph type="body" idx="1"/>
          </p:nvPr>
        </p:nvSpPr>
        <p:spPr>
          <a:xfrm>
            <a:off x="838200"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2"/>
          </p:nvPr>
        </p:nvSpPr>
        <p:spPr>
          <a:xfrm>
            <a:off x="6312024"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6730249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Full Picture">
  <p:cSld name="Full Picture">
    <p:spTree>
      <p:nvGrpSpPr>
        <p:cNvPr id="1" name="Shape 146"/>
        <p:cNvGrpSpPr/>
        <p:nvPr/>
      </p:nvGrpSpPr>
      <p:grpSpPr>
        <a:xfrm>
          <a:off x="0" y="0"/>
          <a:ext cx="0" cy="0"/>
          <a:chOff x="0" y="0"/>
          <a:chExt cx="0" cy="0"/>
        </a:xfrm>
      </p:grpSpPr>
      <p:sp>
        <p:nvSpPr>
          <p:cNvPr id="147" name="Google Shape;147;p19"/>
          <p:cNvSpPr>
            <a:spLocks noGrp="1"/>
          </p:cNvSpPr>
          <p:nvPr>
            <p:ph type="pic" idx="2"/>
          </p:nvPr>
        </p:nvSpPr>
        <p:spPr>
          <a:xfrm>
            <a:off x="1" y="-1"/>
            <a:ext cx="12191999" cy="68580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9"/>
          <p:cNvSpPr txBox="1">
            <a:spLocks noGrp="1"/>
          </p:cNvSpPr>
          <p:nvPr>
            <p:ph type="ctrTitle"/>
          </p:nvPr>
        </p:nvSpPr>
        <p:spPr>
          <a:xfrm>
            <a:off x="5879976" y="4851128"/>
            <a:ext cx="5842171"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ubTitle" idx="1"/>
          </p:nvPr>
        </p:nvSpPr>
        <p:spPr>
          <a:xfrm>
            <a:off x="5879976" y="5949280"/>
            <a:ext cx="5842171"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04989097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Big - Dark">
  <p:cSld name="Big - Dark">
    <p:spTree>
      <p:nvGrpSpPr>
        <p:cNvPr id="1" name="Shape 150"/>
        <p:cNvGrpSpPr/>
        <p:nvPr/>
      </p:nvGrpSpPr>
      <p:grpSpPr>
        <a:xfrm>
          <a:off x="0" y="0"/>
          <a:ext cx="0" cy="0"/>
          <a:chOff x="0" y="0"/>
          <a:chExt cx="0" cy="0"/>
        </a:xfrm>
      </p:grpSpPr>
      <p:sp>
        <p:nvSpPr>
          <p:cNvPr id="154" name="Google Shape;154;p20"/>
          <p:cNvSpPr txBox="1">
            <a:spLocks noGrp="1"/>
          </p:cNvSpPr>
          <p:nvPr>
            <p:ph type="title"/>
          </p:nvPr>
        </p:nvSpPr>
        <p:spPr>
          <a:xfrm>
            <a:off x="2511525" y="2580"/>
            <a:ext cx="7168950" cy="52445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7200"/>
              <a:buFont typeface="Calibri"/>
              <a:buNone/>
              <a:defRPr sz="372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a:off x="2809875" y="5565922"/>
            <a:ext cx="6572251" cy="79042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2"/>
              </a:buClr>
              <a:buSzPts val="2400"/>
              <a:buNone/>
              <a:defRPr sz="2400">
                <a:solidFill>
                  <a:schemeClr val="accent2"/>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6" name="Google Shape;156;p20"/>
          <p:cNvSpPr txBox="1">
            <a:spLocks noGrp="1"/>
          </p:cNvSpPr>
          <p:nvPr>
            <p:ph type="body" idx="2"/>
          </p:nvPr>
        </p:nvSpPr>
        <p:spPr>
          <a:xfrm>
            <a:off x="4032250" y="4381100"/>
            <a:ext cx="4127500" cy="9779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5400"/>
              <a:buNone/>
              <a:defRPr sz="5400" b="1">
                <a:solidFill>
                  <a:schemeClr val="accent1"/>
                </a:solidFill>
              </a:defRPr>
            </a:lvl1pPr>
            <a:lvl2pPr marL="914400" lvl="1" indent="-228600" algn="ctr">
              <a:lnSpc>
                <a:spcPct val="90000"/>
              </a:lnSpc>
              <a:spcBef>
                <a:spcPts val="500"/>
              </a:spcBef>
              <a:spcAft>
                <a:spcPts val="0"/>
              </a:spcAft>
              <a:buClr>
                <a:schemeClr val="accent3"/>
              </a:buClr>
              <a:buSzPts val="4800"/>
              <a:buNone/>
              <a:defRPr sz="4800" b="1">
                <a:solidFill>
                  <a:schemeClr val="accent3"/>
                </a:solidFill>
              </a:defRPr>
            </a:lvl2pPr>
            <a:lvl3pPr marL="1371600" lvl="2" indent="-228600" algn="ctr">
              <a:lnSpc>
                <a:spcPct val="90000"/>
              </a:lnSpc>
              <a:spcBef>
                <a:spcPts val="500"/>
              </a:spcBef>
              <a:spcAft>
                <a:spcPts val="0"/>
              </a:spcAft>
              <a:buClr>
                <a:schemeClr val="accent3"/>
              </a:buClr>
              <a:buSzPts val="4400"/>
              <a:buNone/>
              <a:defRPr sz="4400" b="1">
                <a:solidFill>
                  <a:schemeClr val="accent3"/>
                </a:solidFill>
              </a:defRPr>
            </a:lvl3pPr>
            <a:lvl4pPr marL="1828800" lvl="3" indent="-228600" algn="ctr">
              <a:lnSpc>
                <a:spcPct val="90000"/>
              </a:lnSpc>
              <a:spcBef>
                <a:spcPts val="500"/>
              </a:spcBef>
              <a:spcAft>
                <a:spcPts val="0"/>
              </a:spcAft>
              <a:buClr>
                <a:schemeClr val="accent3"/>
              </a:buClr>
              <a:buSzPts val="4000"/>
              <a:buNone/>
              <a:defRPr sz="4000" b="1">
                <a:solidFill>
                  <a:schemeClr val="accent3"/>
                </a:solidFill>
              </a:defRPr>
            </a:lvl4pPr>
            <a:lvl5pPr marL="2286000" lvl="4" indent="-228600" algn="ctr">
              <a:lnSpc>
                <a:spcPct val="90000"/>
              </a:lnSpc>
              <a:spcBef>
                <a:spcPts val="500"/>
              </a:spcBef>
              <a:spcAft>
                <a:spcPts val="0"/>
              </a:spcAft>
              <a:buClr>
                <a:schemeClr val="accent3"/>
              </a:buClr>
              <a:buSzPts val="4000"/>
              <a:buNone/>
              <a:defRPr sz="4000" b="1">
                <a:solidFill>
                  <a:schemeClr val="accent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0"/>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0"/>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09199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Quote - Dark">
  <p:cSld name="Quote - Dark">
    <p:spTree>
      <p:nvGrpSpPr>
        <p:cNvPr id="1" name="Shape 162"/>
        <p:cNvGrpSpPr/>
        <p:nvPr/>
      </p:nvGrpSpPr>
      <p:grpSpPr>
        <a:xfrm>
          <a:off x="0" y="0"/>
          <a:ext cx="0" cy="0"/>
          <a:chOff x="0" y="0"/>
          <a:chExt cx="0" cy="0"/>
        </a:xfrm>
      </p:grpSpPr>
      <p:sp>
        <p:nvSpPr>
          <p:cNvPr id="166" name="Google Shape;166;p21"/>
          <p:cNvSpPr txBox="1">
            <a:spLocks noGrp="1"/>
          </p:cNvSpPr>
          <p:nvPr>
            <p:ph type="body" idx="1"/>
          </p:nvPr>
        </p:nvSpPr>
        <p:spPr>
          <a:xfrm>
            <a:off x="838200" y="2036486"/>
            <a:ext cx="10515600" cy="3379551"/>
          </a:xfrm>
          <a:prstGeom prst="rect">
            <a:avLst/>
          </a:prstGeom>
          <a:noFill/>
          <a:ln>
            <a:noFill/>
          </a:ln>
        </p:spPr>
        <p:txBody>
          <a:bodyPr spcFirstLastPara="1" wrap="square" lIns="0" tIns="274300" rIns="0" bIns="0" anchor="ctr" anchorCtr="0">
            <a:noAutofit/>
          </a:bodyPr>
          <a:lstStyle>
            <a:lvl1pPr marL="457200" lvl="0" indent="-228600" algn="r">
              <a:lnSpc>
                <a:spcPct val="90000"/>
              </a:lnSpc>
              <a:spcBef>
                <a:spcPts val="1200"/>
              </a:spcBef>
              <a:spcAft>
                <a:spcPts val="0"/>
              </a:spcAft>
              <a:buClr>
                <a:schemeClr val="lt1"/>
              </a:buClr>
              <a:buSzPts val="7200"/>
              <a:buNone/>
              <a:defRPr sz="7200">
                <a:solidFill>
                  <a:schemeClr val="lt1"/>
                </a:solidFill>
                <a:latin typeface="Calibri"/>
                <a:ea typeface="Calibri"/>
                <a:cs typeface="Calibri"/>
                <a:sym typeface="Calibri"/>
              </a:defRPr>
            </a:lvl1pPr>
            <a:lvl2pPr marL="914400" lvl="1" indent="-228600" algn="ctr">
              <a:lnSpc>
                <a:spcPct val="90000"/>
              </a:lnSpc>
              <a:spcBef>
                <a:spcPts val="1200"/>
              </a:spcBef>
              <a:spcAft>
                <a:spcPts val="0"/>
              </a:spcAft>
              <a:buClr>
                <a:schemeClr val="lt1"/>
              </a:buClr>
              <a:buSzPts val="2800"/>
              <a:buNone/>
              <a:defRPr sz="2800">
                <a:solidFill>
                  <a:schemeClr val="lt1"/>
                </a:solidFill>
                <a:latin typeface="Roboto"/>
                <a:ea typeface="Roboto"/>
                <a:cs typeface="Roboto"/>
                <a:sym typeface="Roboto"/>
              </a:defRPr>
            </a:lvl2pPr>
            <a:lvl3pPr marL="1371600" lvl="2" indent="-228600" algn="ctr">
              <a:lnSpc>
                <a:spcPct val="90000"/>
              </a:lnSpc>
              <a:spcBef>
                <a:spcPts val="1200"/>
              </a:spcBef>
              <a:spcAft>
                <a:spcPts val="0"/>
              </a:spcAft>
              <a:buClr>
                <a:schemeClr val="lt1"/>
              </a:buClr>
              <a:buSzPts val="2400"/>
              <a:buNone/>
              <a:defRPr sz="2400">
                <a:solidFill>
                  <a:schemeClr val="lt1"/>
                </a:solidFill>
                <a:latin typeface="Roboto"/>
                <a:ea typeface="Roboto"/>
                <a:cs typeface="Roboto"/>
                <a:sym typeface="Roboto"/>
              </a:defRPr>
            </a:lvl3pPr>
            <a:lvl4pPr marL="1828800" lvl="3"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4pPr>
            <a:lvl5pPr marL="2286000" lvl="4"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1"/>
          <p:cNvSpPr txBox="1">
            <a:spLocks noGrp="1"/>
          </p:cNvSpPr>
          <p:nvPr>
            <p:ph type="body" idx="2"/>
          </p:nvPr>
        </p:nvSpPr>
        <p:spPr>
          <a:xfrm>
            <a:off x="838200" y="5416037"/>
            <a:ext cx="10515599" cy="504849"/>
          </a:xfrm>
          <a:prstGeom prst="rect">
            <a:avLst/>
          </a:prstGeom>
          <a:noFill/>
          <a:ln>
            <a:noFill/>
          </a:ln>
        </p:spPr>
        <p:txBody>
          <a:bodyPr spcFirstLastPara="1" wrap="square" lIns="91425" tIns="45700" rIns="91425" bIns="45700" anchor="b" anchorCtr="0">
            <a:noAutofit/>
          </a:bodyPr>
          <a:lstStyle>
            <a:lvl1pPr marL="457200" lvl="0" indent="-228600" algn="r">
              <a:lnSpc>
                <a:spcPct val="90000"/>
              </a:lnSpc>
              <a:spcBef>
                <a:spcPts val="1000"/>
              </a:spcBef>
              <a:spcAft>
                <a:spcPts val="0"/>
              </a:spcAft>
              <a:buClr>
                <a:srgbClr val="7F7F7F"/>
              </a:buClr>
              <a:buSzPts val="2800"/>
              <a:buNone/>
              <a:defRPr i="1">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1"/>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1"/>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578383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Picture and Title">
  <p:cSld name="Picture and Title">
    <p:spTree>
      <p:nvGrpSpPr>
        <p:cNvPr id="1" name="Shape 174"/>
        <p:cNvGrpSpPr/>
        <p:nvPr/>
      </p:nvGrpSpPr>
      <p:grpSpPr>
        <a:xfrm>
          <a:off x="0" y="0"/>
          <a:ext cx="0" cy="0"/>
          <a:chOff x="0" y="0"/>
          <a:chExt cx="0" cy="0"/>
        </a:xfrm>
      </p:grpSpPr>
      <p:sp>
        <p:nvSpPr>
          <p:cNvPr id="176" name="Google Shape;176;p22"/>
          <p:cNvSpPr>
            <a:spLocks noGrp="1"/>
          </p:cNvSpPr>
          <p:nvPr>
            <p:ph type="pic" idx="2"/>
          </p:nvPr>
        </p:nvSpPr>
        <p:spPr>
          <a:xfrm>
            <a:off x="0" y="0"/>
            <a:ext cx="12192000" cy="5029201"/>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22"/>
          <p:cNvSpPr txBox="1">
            <a:spLocks noGrp="1"/>
          </p:cNvSpPr>
          <p:nvPr>
            <p:ph type="ctrTitle"/>
          </p:nvPr>
        </p:nvSpPr>
        <p:spPr>
          <a:xfrm>
            <a:off x="407368" y="5207650"/>
            <a:ext cx="11377264" cy="1533717"/>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4800"/>
              <a:buFont typeface="Calibri"/>
              <a:buNone/>
              <a:defRPr sz="48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2787774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nd Description">
  <p:cSld name="Title and Description">
    <p:spTree>
      <p:nvGrpSpPr>
        <p:cNvPr id="1" name="Shape 178"/>
        <p:cNvGrpSpPr/>
        <p:nvPr/>
      </p:nvGrpSpPr>
      <p:grpSpPr>
        <a:xfrm>
          <a:off x="0" y="0"/>
          <a:ext cx="0" cy="0"/>
          <a:chOff x="0" y="0"/>
          <a:chExt cx="0" cy="0"/>
        </a:xfrm>
      </p:grpSpPr>
      <p:sp>
        <p:nvSpPr>
          <p:cNvPr id="180" name="Google Shape;180;p23"/>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3"/>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3"/>
          <p:cNvSpPr txBox="1">
            <a:spLocks noGrp="1"/>
          </p:cNvSpPr>
          <p:nvPr>
            <p:ph type="body" idx="1"/>
          </p:nvPr>
        </p:nvSpPr>
        <p:spPr>
          <a:xfrm>
            <a:off x="838200" y="5589240"/>
            <a:ext cx="10515600" cy="626368"/>
          </a:xfrm>
          <a:prstGeom prst="rect">
            <a:avLst/>
          </a:prstGeom>
          <a:noFill/>
          <a:ln>
            <a:noFill/>
          </a:ln>
        </p:spPr>
        <p:txBody>
          <a:bodyPr spcFirstLastPara="1" wrap="square" lIns="91425" tIns="45700" rIns="91425" bIns="45700" anchor="b" anchorCtr="0">
            <a:noAutofit/>
          </a:bodyPr>
          <a:lstStyle>
            <a:lvl1pPr marL="457200" lvl="0" indent="-406400" algn="l">
              <a:lnSpc>
                <a:spcPct val="90000"/>
              </a:lnSpc>
              <a:spcBef>
                <a:spcPts val="1000"/>
              </a:spcBef>
              <a:spcAft>
                <a:spcPts val="0"/>
              </a:spcAft>
              <a:buClr>
                <a:schemeClr val="accent1"/>
              </a:buClr>
              <a:buSzPts val="2800"/>
              <a:buChar char="•"/>
              <a:defRPr>
                <a:solidFill>
                  <a:schemeClr val="accent1"/>
                </a:solidFill>
              </a:defRPr>
            </a:lvl1pPr>
            <a:lvl2pPr marL="914400" lvl="1" indent="-381000" algn="l">
              <a:lnSpc>
                <a:spcPct val="90000"/>
              </a:lnSpc>
              <a:spcBef>
                <a:spcPts val="500"/>
              </a:spcBef>
              <a:spcAft>
                <a:spcPts val="0"/>
              </a:spcAft>
              <a:buClr>
                <a:srgbClr val="595959"/>
              </a:buClr>
              <a:buSzPts val="2400"/>
              <a:buChar char="•"/>
              <a:defRPr>
                <a:solidFill>
                  <a:srgbClr val="595959"/>
                </a:solidFill>
              </a:defRPr>
            </a:lvl2pPr>
            <a:lvl3pPr marL="1371600" marR="0" lvl="2" indent="-355600" algn="l">
              <a:lnSpc>
                <a:spcPct val="90000"/>
              </a:lnSpc>
              <a:spcBef>
                <a:spcPts val="500"/>
              </a:spcBef>
              <a:spcAft>
                <a:spcPts val="0"/>
              </a:spcAft>
              <a:buClr>
                <a:srgbClr val="595959"/>
              </a:buClr>
              <a:buSzPts val="2000"/>
              <a:buFont typeface="Arial"/>
              <a:buChar char="•"/>
              <a:defRPr>
                <a:solidFill>
                  <a:srgbClr val="595959"/>
                </a:solidFill>
              </a:defRPr>
            </a:lvl3pPr>
            <a:lvl4pPr marL="1828800" lvl="3" indent="-342900" algn="l">
              <a:lnSpc>
                <a:spcPct val="90000"/>
              </a:lnSpc>
              <a:spcBef>
                <a:spcPts val="500"/>
              </a:spcBef>
              <a:spcAft>
                <a:spcPts val="0"/>
              </a:spcAft>
              <a:buClr>
                <a:srgbClr val="595959"/>
              </a:buClr>
              <a:buSzPts val="1800"/>
              <a:buChar char="•"/>
              <a:defRPr>
                <a:solidFill>
                  <a:srgbClr val="595959"/>
                </a:solidFill>
              </a:defRPr>
            </a:lvl4pPr>
            <a:lvl5pPr marL="2286000" lvl="4" indent="-342900" algn="l">
              <a:lnSpc>
                <a:spcPct val="90000"/>
              </a:lnSpc>
              <a:spcBef>
                <a:spcPts val="500"/>
              </a:spcBef>
              <a:spcAft>
                <a:spcPts val="0"/>
              </a:spcAft>
              <a:buClr>
                <a:srgbClr val="595959"/>
              </a:buClr>
              <a:buSzPts val="1800"/>
              <a:buChar char="•"/>
              <a:defRPr>
                <a:solidFill>
                  <a:srgbClr val="59595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107253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7467517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12/12/2019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45988321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a:t>Click to edit Master title style.</a:t>
            </a:r>
            <a:endParaRPr lang="en-ID"/>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12/12/2019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3239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6EDD2E-AF6E-47DC-890C-D2B624409947}"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71152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733574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12/12/2019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39226003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497-29A0-4F3A-91E0-0DED5AEF7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8D3387-83CD-4D78-B550-250FDE1D9309}"/>
              </a:ext>
            </a:extLst>
          </p:cNvPr>
          <p:cNvSpPr>
            <a:spLocks noGrp="1"/>
          </p:cNvSpPr>
          <p:nvPr>
            <p:ph type="dt" sz="half" idx="10"/>
          </p:nvPr>
        </p:nvSpPr>
        <p:spPr/>
        <p:txBody>
          <a:bodyPr/>
          <a:lstStyle/>
          <a:p>
            <a:fld id="{09D76C58-00CA-4D2B-AAAB-9FFB11CBFC3B}" type="datetime1">
              <a:rPr lang="en-ID" smtClean="0"/>
              <a:t>12/12/2019</a:t>
            </a:fld>
            <a:endParaRPr lang="en-ID"/>
          </a:p>
        </p:txBody>
      </p:sp>
      <p:sp>
        <p:nvSpPr>
          <p:cNvPr id="4" name="Footer Placeholder 3">
            <a:extLst>
              <a:ext uri="{FF2B5EF4-FFF2-40B4-BE49-F238E27FC236}">
                <a16:creationId xmlns:a16="http://schemas.microsoft.com/office/drawing/2014/main" id="{21DE8444-CCC9-4B47-A944-E5E530BA88A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09971037-53C1-4E74-9BC8-91EA5CA393A3}"/>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0974888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12/12/2019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8800362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12/12/2019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2318775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12/12/2019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54807844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12/12/2019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5176483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12/12/2019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99871487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12/12/2019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3826963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12/12/2019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83647070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12/12/2019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470744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6031038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12/12/2019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8081403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9943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023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66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022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0627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6595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743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386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390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997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2753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5816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549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966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3419654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63962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7776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8552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9869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597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771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7333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1530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694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4833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2487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675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0248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1220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8028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77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2827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5405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7424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1414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40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4950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5702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0322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25161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283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216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31431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559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7125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iPad whi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5568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2592268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ig ipad white">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195271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6"/>
        <p:cNvGrpSpPr/>
        <p:nvPr/>
      </p:nvGrpSpPr>
      <p:grpSpPr>
        <a:xfrm>
          <a:off x="0" y="0"/>
          <a:ext cx="0" cy="0"/>
          <a:chOff x="0" y="0"/>
          <a:chExt cx="0" cy="0"/>
        </a:xfrm>
      </p:grpSpPr>
      <p:sp>
        <p:nvSpPr>
          <p:cNvPr id="18" name="Google Shape;18;p2"/>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ctrTitle"/>
          </p:nvPr>
        </p:nvSpPr>
        <p:spPr>
          <a:xfrm>
            <a:off x="4064000" y="3225452"/>
            <a:ext cx="8128000" cy="1067644"/>
          </a:xfrm>
          <a:prstGeom prst="rect">
            <a:avLst/>
          </a:prstGeom>
          <a:noFill/>
          <a:ln>
            <a:noFill/>
          </a:ln>
        </p:spPr>
        <p:txBody>
          <a:bodyPr spcFirstLastPara="1" wrap="square" lIns="274300" tIns="45700" rIns="457200" bIns="45700" anchor="b" anchorCtr="0">
            <a:noAutofit/>
          </a:bodyPr>
          <a:lstStyle>
            <a:lvl1pPr lvl="0" algn="l">
              <a:lnSpc>
                <a:spcPct val="90000"/>
              </a:lnSpc>
              <a:spcBef>
                <a:spcPts val="0"/>
              </a:spcBef>
              <a:spcAft>
                <a:spcPts val="0"/>
              </a:spcAft>
              <a:buClr>
                <a:schemeClr val="lt1"/>
              </a:buClr>
              <a:buSzPts val="4400"/>
              <a:buFont typeface="Calibri"/>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rgbClr val="757070"/>
                </a:solidFill>
                <a:latin typeface="Calibri"/>
                <a:ea typeface="Calibri"/>
                <a:cs typeface="Calibri"/>
                <a:sym typeface="Calibri"/>
              </a:defRPr>
            </a:lvl1pPr>
            <a:lvl2pPr marL="0" lvl="1" indent="0" algn="ctr">
              <a:spcBef>
                <a:spcPts val="0"/>
              </a:spcBef>
              <a:buNone/>
              <a:defRPr sz="1200" b="0" i="0" u="none" strike="noStrike" cap="none">
                <a:solidFill>
                  <a:srgbClr val="757070"/>
                </a:solidFill>
                <a:latin typeface="Calibri"/>
                <a:ea typeface="Calibri"/>
                <a:cs typeface="Calibri"/>
                <a:sym typeface="Calibri"/>
              </a:defRPr>
            </a:lvl2pPr>
            <a:lvl3pPr marL="0" lvl="2" indent="0" algn="ctr">
              <a:spcBef>
                <a:spcPts val="0"/>
              </a:spcBef>
              <a:buNone/>
              <a:defRPr sz="1200" b="0" i="0" u="none" strike="noStrike" cap="none">
                <a:solidFill>
                  <a:srgbClr val="757070"/>
                </a:solidFill>
                <a:latin typeface="Calibri"/>
                <a:ea typeface="Calibri"/>
                <a:cs typeface="Calibri"/>
                <a:sym typeface="Calibri"/>
              </a:defRPr>
            </a:lvl3pPr>
            <a:lvl4pPr marL="0" lvl="3" indent="0" algn="ctr">
              <a:spcBef>
                <a:spcPts val="0"/>
              </a:spcBef>
              <a:buNone/>
              <a:defRPr sz="1200" b="0" i="0" u="none" strike="noStrike" cap="none">
                <a:solidFill>
                  <a:srgbClr val="757070"/>
                </a:solidFill>
                <a:latin typeface="Calibri"/>
                <a:ea typeface="Calibri"/>
                <a:cs typeface="Calibri"/>
                <a:sym typeface="Calibri"/>
              </a:defRPr>
            </a:lvl4pPr>
            <a:lvl5pPr marL="0" lvl="4" indent="0" algn="ctr">
              <a:spcBef>
                <a:spcPts val="0"/>
              </a:spcBef>
              <a:buNone/>
              <a:defRPr sz="1200" b="0" i="0" u="none" strike="noStrike" cap="none">
                <a:solidFill>
                  <a:srgbClr val="757070"/>
                </a:solidFill>
                <a:latin typeface="Calibri"/>
                <a:ea typeface="Calibri"/>
                <a:cs typeface="Calibri"/>
                <a:sym typeface="Calibri"/>
              </a:defRPr>
            </a:lvl5pPr>
            <a:lvl6pPr marL="0" lvl="5" indent="0" algn="ctr">
              <a:spcBef>
                <a:spcPts val="0"/>
              </a:spcBef>
              <a:buNone/>
              <a:defRPr sz="1200" b="0" i="0" u="none" strike="noStrike" cap="none">
                <a:solidFill>
                  <a:srgbClr val="757070"/>
                </a:solidFill>
                <a:latin typeface="Calibri"/>
                <a:ea typeface="Calibri"/>
                <a:cs typeface="Calibri"/>
                <a:sym typeface="Calibri"/>
              </a:defRPr>
            </a:lvl6pPr>
            <a:lvl7pPr marL="0" lvl="6" indent="0" algn="ctr">
              <a:spcBef>
                <a:spcPts val="0"/>
              </a:spcBef>
              <a:buNone/>
              <a:defRPr sz="1200" b="0" i="0" u="none" strike="noStrike" cap="none">
                <a:solidFill>
                  <a:srgbClr val="757070"/>
                </a:solidFill>
                <a:latin typeface="Calibri"/>
                <a:ea typeface="Calibri"/>
                <a:cs typeface="Calibri"/>
                <a:sym typeface="Calibri"/>
              </a:defRPr>
            </a:lvl7pPr>
            <a:lvl8pPr marL="0" lvl="7" indent="0" algn="ctr">
              <a:spcBef>
                <a:spcPts val="0"/>
              </a:spcBef>
              <a:buNone/>
              <a:defRPr sz="1200" b="0" i="0" u="none" strike="noStrike" cap="none">
                <a:solidFill>
                  <a:srgbClr val="757070"/>
                </a:solidFill>
                <a:latin typeface="Calibri"/>
                <a:ea typeface="Calibri"/>
                <a:cs typeface="Calibri"/>
                <a:sym typeface="Calibri"/>
              </a:defRPr>
            </a:lvl8pPr>
            <a:lvl9pPr marL="0" lvl="8" indent="0" algn="ctr">
              <a:spcBef>
                <a:spcPts val="0"/>
              </a:spcBef>
              <a:buNone/>
              <a:defRPr sz="1200" b="0" i="0" u="none" strike="noStrike" cap="none">
                <a:solidFill>
                  <a:srgbClr val="75707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subTitle" idx="1"/>
          </p:nvPr>
        </p:nvSpPr>
        <p:spPr>
          <a:xfrm>
            <a:off x="4064000" y="4323604"/>
            <a:ext cx="8128000" cy="407890"/>
          </a:xfrm>
          <a:prstGeom prst="rect">
            <a:avLst/>
          </a:prstGeom>
          <a:noFill/>
          <a:ln>
            <a:noFill/>
          </a:ln>
        </p:spPr>
        <p:txBody>
          <a:bodyPr spcFirstLastPara="1" wrap="square" lIns="274300" tIns="45700" rIns="91425" bIns="45700" anchor="t" anchorCtr="0">
            <a:noAutofit/>
          </a:bodyPr>
          <a:lstStyle>
            <a:lvl1pPr lvl="0" algn="l">
              <a:lnSpc>
                <a:spcPct val="90000"/>
              </a:lnSpc>
              <a:spcBef>
                <a:spcPts val="1000"/>
              </a:spcBef>
              <a:spcAft>
                <a:spcPts val="0"/>
              </a:spcAft>
              <a:buClr>
                <a:srgbClr val="BAE6F5"/>
              </a:buClr>
              <a:buSzPts val="2400"/>
              <a:buNone/>
              <a:defRPr sz="24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8278782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4757682" y="4074661"/>
            <a:ext cx="6964465"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3200"/>
              <a:buFont typeface="Calibri"/>
              <a:buNone/>
              <a:defRPr sz="32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subTitle" idx="1"/>
          </p:nvPr>
        </p:nvSpPr>
        <p:spPr>
          <a:xfrm>
            <a:off x="4757682" y="5172813"/>
            <a:ext cx="6964465" cy="407890"/>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400"/>
              <a:buNone/>
              <a:defRPr sz="24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3"/>
          <p:cNvSpPr>
            <a:spLocks noGrp="1"/>
          </p:cNvSpPr>
          <p:nvPr>
            <p:ph type="pic" idx="2"/>
          </p:nvPr>
        </p:nvSpPr>
        <p:spPr>
          <a:xfrm>
            <a:off x="0" y="0"/>
            <a:ext cx="9962166"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dt" idx="10"/>
          </p:nvPr>
        </p:nvSpPr>
        <p:spPr>
          <a:xfrm>
            <a:off x="282580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074434"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94116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ransition Slide 5">
  <p:cSld name="Transition Slide 5">
    <p:spTree>
      <p:nvGrpSpPr>
        <p:cNvPr id="1" name="Shape 35"/>
        <p:cNvGrpSpPr/>
        <p:nvPr/>
      </p:nvGrpSpPr>
      <p:grpSpPr>
        <a:xfrm>
          <a:off x="0" y="0"/>
          <a:ext cx="0" cy="0"/>
          <a:chOff x="0" y="0"/>
          <a:chExt cx="0" cy="0"/>
        </a:xfrm>
      </p:grpSpPr>
      <p:sp>
        <p:nvSpPr>
          <p:cNvPr id="37" name="Google Shape;37;p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2105075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0"/>
        <p:cNvGrpSpPr/>
        <p:nvPr/>
      </p:nvGrpSpPr>
      <p:grpSpPr>
        <a:xfrm>
          <a:off x="0" y="0"/>
          <a:ext cx="0" cy="0"/>
          <a:chOff x="0" y="0"/>
          <a:chExt cx="0" cy="0"/>
        </a:xfrm>
      </p:grpSpPr>
      <p:sp>
        <p:nvSpPr>
          <p:cNvPr id="42" name="Google Shape;42;p5"/>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9840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1">
  <p:cSld name="Transition Slide 1">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4400"/>
              <a:buFont typeface="Calibri"/>
              <a:buNone/>
              <a:defRPr sz="4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800"/>
              <a:buNone/>
              <a:defRPr sz="28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6"/>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3"/>
              </a:buClr>
              <a:buSzPts val="8800"/>
              <a:buNone/>
              <a:defRPr sz="8800" cap="none">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10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EDD2E-AF6E-47DC-890C-D2B624409947}"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9207796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Slide 2">
  <p:cSld name="Transition Slide 2">
    <p:spTree>
      <p:nvGrpSpPr>
        <p:cNvPr id="1" name="Shape 58"/>
        <p:cNvGrpSpPr/>
        <p:nvPr/>
      </p:nvGrpSpPr>
      <p:grpSpPr>
        <a:xfrm>
          <a:off x="0" y="0"/>
          <a:ext cx="0" cy="0"/>
          <a:chOff x="0" y="0"/>
          <a:chExt cx="0" cy="0"/>
        </a:xfrm>
      </p:grpSpPr>
      <p:sp>
        <p:nvSpPr>
          <p:cNvPr id="60" name="Google Shape;60;p7"/>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ctrTitle"/>
          </p:nvPr>
        </p:nvSpPr>
        <p:spPr>
          <a:xfrm>
            <a:off x="4064000" y="3975732"/>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09709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097093"/>
                </a:solidFill>
                <a:latin typeface="Calibri"/>
                <a:ea typeface="Calibri"/>
                <a:cs typeface="Calibri"/>
                <a:sym typeface="Calibri"/>
              </a:defRPr>
            </a:lvl1pPr>
            <a:lvl2pPr marL="0" lvl="1" indent="0" algn="ctr">
              <a:spcBef>
                <a:spcPts val="0"/>
              </a:spcBef>
              <a:buNone/>
              <a:defRPr sz="1200">
                <a:solidFill>
                  <a:srgbClr val="097093"/>
                </a:solidFill>
                <a:latin typeface="Calibri"/>
                <a:ea typeface="Calibri"/>
                <a:cs typeface="Calibri"/>
                <a:sym typeface="Calibri"/>
              </a:defRPr>
            </a:lvl2pPr>
            <a:lvl3pPr marL="0" lvl="2" indent="0" algn="ctr">
              <a:spcBef>
                <a:spcPts val="0"/>
              </a:spcBef>
              <a:buNone/>
              <a:defRPr sz="1200">
                <a:solidFill>
                  <a:srgbClr val="097093"/>
                </a:solidFill>
                <a:latin typeface="Calibri"/>
                <a:ea typeface="Calibri"/>
                <a:cs typeface="Calibri"/>
                <a:sym typeface="Calibri"/>
              </a:defRPr>
            </a:lvl3pPr>
            <a:lvl4pPr marL="0" lvl="3" indent="0" algn="ctr">
              <a:spcBef>
                <a:spcPts val="0"/>
              </a:spcBef>
              <a:buNone/>
              <a:defRPr sz="1200">
                <a:solidFill>
                  <a:srgbClr val="097093"/>
                </a:solidFill>
                <a:latin typeface="Calibri"/>
                <a:ea typeface="Calibri"/>
                <a:cs typeface="Calibri"/>
                <a:sym typeface="Calibri"/>
              </a:defRPr>
            </a:lvl4pPr>
            <a:lvl5pPr marL="0" lvl="4" indent="0" algn="ctr">
              <a:spcBef>
                <a:spcPts val="0"/>
              </a:spcBef>
              <a:buNone/>
              <a:defRPr sz="1200">
                <a:solidFill>
                  <a:srgbClr val="097093"/>
                </a:solidFill>
                <a:latin typeface="Calibri"/>
                <a:ea typeface="Calibri"/>
                <a:cs typeface="Calibri"/>
                <a:sym typeface="Calibri"/>
              </a:defRPr>
            </a:lvl5pPr>
            <a:lvl6pPr marL="0" lvl="5" indent="0" algn="ctr">
              <a:spcBef>
                <a:spcPts val="0"/>
              </a:spcBef>
              <a:buNone/>
              <a:defRPr sz="1200">
                <a:solidFill>
                  <a:srgbClr val="097093"/>
                </a:solidFill>
                <a:latin typeface="Calibri"/>
                <a:ea typeface="Calibri"/>
                <a:cs typeface="Calibri"/>
                <a:sym typeface="Calibri"/>
              </a:defRPr>
            </a:lvl6pPr>
            <a:lvl7pPr marL="0" lvl="6" indent="0" algn="ctr">
              <a:spcBef>
                <a:spcPts val="0"/>
              </a:spcBef>
              <a:buNone/>
              <a:defRPr sz="1200">
                <a:solidFill>
                  <a:srgbClr val="097093"/>
                </a:solidFill>
                <a:latin typeface="Calibri"/>
                <a:ea typeface="Calibri"/>
                <a:cs typeface="Calibri"/>
                <a:sym typeface="Calibri"/>
              </a:defRPr>
            </a:lvl7pPr>
            <a:lvl8pPr marL="0" lvl="7" indent="0" algn="ctr">
              <a:spcBef>
                <a:spcPts val="0"/>
              </a:spcBef>
              <a:buNone/>
              <a:defRPr sz="1200">
                <a:solidFill>
                  <a:srgbClr val="097093"/>
                </a:solidFill>
                <a:latin typeface="Calibri"/>
                <a:ea typeface="Calibri"/>
                <a:cs typeface="Calibri"/>
                <a:sym typeface="Calibri"/>
              </a:defRPr>
            </a:lvl8pPr>
            <a:lvl9pPr marL="0" lvl="8" indent="0" algn="ctr">
              <a:spcBef>
                <a:spcPts val="0"/>
              </a:spcBef>
              <a:buNone/>
              <a:defRPr sz="1200">
                <a:solidFill>
                  <a:srgbClr val="097093"/>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7"/>
          <p:cNvSpPr txBox="1">
            <a:spLocks noGrp="1"/>
          </p:cNvSpPr>
          <p:nvPr>
            <p:ph type="subTitle" idx="1"/>
          </p:nvPr>
        </p:nvSpPr>
        <p:spPr>
          <a:xfrm>
            <a:off x="4064000" y="5296049"/>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7"/>
          <p:cNvSpPr txBox="1">
            <a:spLocks noGrp="1"/>
          </p:cNvSpPr>
          <p:nvPr>
            <p:ph type="body" idx="3"/>
          </p:nvPr>
        </p:nvSpPr>
        <p:spPr>
          <a:xfrm>
            <a:off x="8396312" y="1673729"/>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914900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Slide 3">
  <p:cSld name="Transition Slide 3">
    <p:spTree>
      <p:nvGrpSpPr>
        <p:cNvPr id="1" name="Shape 68"/>
        <p:cNvGrpSpPr/>
        <p:nvPr/>
      </p:nvGrpSpPr>
      <p:grpSpPr>
        <a:xfrm>
          <a:off x="0" y="0"/>
          <a:ext cx="0" cy="0"/>
          <a:chOff x="0" y="0"/>
          <a:chExt cx="0" cy="0"/>
        </a:xfrm>
      </p:grpSpPr>
      <p:sp>
        <p:nvSpPr>
          <p:cNvPr id="69" name="Google Shape;69;p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ctrTitle"/>
          </p:nvPr>
        </p:nvSpPr>
        <p:spPr>
          <a:xfrm>
            <a:off x="2032000" y="4397394"/>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cap="none">
                <a:solidFill>
                  <a:srgbClr val="D0CECE"/>
                </a:solidFill>
                <a:latin typeface="Calibri"/>
                <a:ea typeface="Calibri"/>
                <a:cs typeface="Calibri"/>
                <a:sym typeface="Calibri"/>
              </a:defRPr>
            </a:lvl1pPr>
            <a:lvl2pPr marL="0" lvl="1" indent="0" algn="l">
              <a:spcBef>
                <a:spcPts val="0"/>
              </a:spcBef>
              <a:buNone/>
              <a:defRPr sz="1200" cap="none">
                <a:solidFill>
                  <a:srgbClr val="D0CECE"/>
                </a:solidFill>
                <a:latin typeface="Calibri"/>
                <a:ea typeface="Calibri"/>
                <a:cs typeface="Calibri"/>
                <a:sym typeface="Calibri"/>
              </a:defRPr>
            </a:lvl2pPr>
            <a:lvl3pPr marL="0" lvl="2" indent="0" algn="l">
              <a:spcBef>
                <a:spcPts val="0"/>
              </a:spcBef>
              <a:buNone/>
              <a:defRPr sz="1200" cap="none">
                <a:solidFill>
                  <a:srgbClr val="D0CECE"/>
                </a:solidFill>
                <a:latin typeface="Calibri"/>
                <a:ea typeface="Calibri"/>
                <a:cs typeface="Calibri"/>
                <a:sym typeface="Calibri"/>
              </a:defRPr>
            </a:lvl3pPr>
            <a:lvl4pPr marL="0" lvl="3" indent="0" algn="l">
              <a:spcBef>
                <a:spcPts val="0"/>
              </a:spcBef>
              <a:buNone/>
              <a:defRPr sz="1200" cap="none">
                <a:solidFill>
                  <a:srgbClr val="D0CECE"/>
                </a:solidFill>
                <a:latin typeface="Calibri"/>
                <a:ea typeface="Calibri"/>
                <a:cs typeface="Calibri"/>
                <a:sym typeface="Calibri"/>
              </a:defRPr>
            </a:lvl4pPr>
            <a:lvl5pPr marL="0" lvl="4" indent="0" algn="l">
              <a:spcBef>
                <a:spcPts val="0"/>
              </a:spcBef>
              <a:buNone/>
              <a:defRPr sz="1200" cap="none">
                <a:solidFill>
                  <a:srgbClr val="D0CECE"/>
                </a:solidFill>
                <a:latin typeface="Calibri"/>
                <a:ea typeface="Calibri"/>
                <a:cs typeface="Calibri"/>
                <a:sym typeface="Calibri"/>
              </a:defRPr>
            </a:lvl5pPr>
            <a:lvl6pPr marL="0" lvl="5" indent="0" algn="l">
              <a:spcBef>
                <a:spcPts val="0"/>
              </a:spcBef>
              <a:buNone/>
              <a:defRPr sz="1200" cap="none">
                <a:solidFill>
                  <a:srgbClr val="D0CECE"/>
                </a:solidFill>
                <a:latin typeface="Calibri"/>
                <a:ea typeface="Calibri"/>
                <a:cs typeface="Calibri"/>
                <a:sym typeface="Calibri"/>
              </a:defRPr>
            </a:lvl6pPr>
            <a:lvl7pPr marL="0" lvl="6" indent="0" algn="l">
              <a:spcBef>
                <a:spcPts val="0"/>
              </a:spcBef>
              <a:buNone/>
              <a:defRPr sz="1200" cap="none">
                <a:solidFill>
                  <a:srgbClr val="D0CECE"/>
                </a:solidFill>
                <a:latin typeface="Calibri"/>
                <a:ea typeface="Calibri"/>
                <a:cs typeface="Calibri"/>
                <a:sym typeface="Calibri"/>
              </a:defRPr>
            </a:lvl7pPr>
            <a:lvl8pPr marL="0" lvl="7" indent="0" algn="l">
              <a:spcBef>
                <a:spcPts val="0"/>
              </a:spcBef>
              <a:buNone/>
              <a:defRPr sz="1200" cap="none">
                <a:solidFill>
                  <a:srgbClr val="D0CECE"/>
                </a:solidFill>
                <a:latin typeface="Calibri"/>
                <a:ea typeface="Calibri"/>
                <a:cs typeface="Calibri"/>
                <a:sym typeface="Calibri"/>
              </a:defRPr>
            </a:lvl8pPr>
            <a:lvl9pPr marL="0" lvl="8" indent="0" algn="l">
              <a:spcBef>
                <a:spcPts val="0"/>
              </a:spcBef>
              <a:buNone/>
              <a:defRPr sz="1200" cap="none">
                <a:solidFill>
                  <a:srgbClr val="D0CECE"/>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8"/>
          <p:cNvSpPr txBox="1">
            <a:spLocks noGrp="1"/>
          </p:cNvSpPr>
          <p:nvPr>
            <p:ph type="subTitle" idx="1"/>
          </p:nvPr>
        </p:nvSpPr>
        <p:spPr>
          <a:xfrm>
            <a:off x="2032000" y="5717711"/>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8"/>
          <p:cNvSpPr txBox="1">
            <a:spLocks noGrp="1"/>
          </p:cNvSpPr>
          <p:nvPr>
            <p:ph type="body" idx="3"/>
          </p:nvPr>
        </p:nvSpPr>
        <p:spPr>
          <a:xfrm>
            <a:off x="4331804" y="3345071"/>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11769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ransition Slide 4">
  <p:cSld name="Transition Slide 4">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0" name="Google Shape;80;p9"/>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2"/>
              </a:buClr>
              <a:buSzPts val="8800"/>
              <a:buNone/>
              <a:defRPr sz="8800" cap="none">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9"/>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6986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ransition Slide 6">
  <p:cSld name="Transition Slide 6">
    <p:spTree>
      <p:nvGrpSpPr>
        <p:cNvPr id="1" name="Shape 87"/>
        <p:cNvGrpSpPr/>
        <p:nvPr/>
      </p:nvGrpSpPr>
      <p:grpSpPr>
        <a:xfrm>
          <a:off x="0" y="0"/>
          <a:ext cx="0" cy="0"/>
          <a:chOff x="0" y="0"/>
          <a:chExt cx="0" cy="0"/>
        </a:xfrm>
      </p:grpSpPr>
      <p:sp>
        <p:nvSpPr>
          <p:cNvPr id="89" name="Google Shape;89;p10"/>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695954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ransition Slide 7">
  <p:cSld name="Transition Slide 7">
    <p:spTree>
      <p:nvGrpSpPr>
        <p:cNvPr id="1" name="Shape 92"/>
        <p:cNvGrpSpPr/>
        <p:nvPr/>
      </p:nvGrpSpPr>
      <p:grpSpPr>
        <a:xfrm>
          <a:off x="0" y="0"/>
          <a:ext cx="0" cy="0"/>
          <a:chOff x="0" y="0"/>
          <a:chExt cx="0" cy="0"/>
        </a:xfrm>
      </p:grpSpPr>
      <p:sp>
        <p:nvSpPr>
          <p:cNvPr id="94" name="Google Shape;94;p11"/>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1"/>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1"/>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1745337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ransition Slide 8">
  <p:cSld name="Transition Slide 8">
    <p:spTree>
      <p:nvGrpSpPr>
        <p:cNvPr id="1" name="Shape 97"/>
        <p:cNvGrpSpPr/>
        <p:nvPr/>
      </p:nvGrpSpPr>
      <p:grpSpPr>
        <a:xfrm>
          <a:off x="0" y="0"/>
          <a:ext cx="0" cy="0"/>
          <a:chOff x="0" y="0"/>
          <a:chExt cx="0" cy="0"/>
        </a:xfrm>
      </p:grpSpPr>
      <p:sp>
        <p:nvSpPr>
          <p:cNvPr id="99" name="Google Shape;99;p12"/>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2"/>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415384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ransition Slide 9">
  <p:cSld name="Transition Slide 9">
    <p:spTree>
      <p:nvGrpSpPr>
        <p:cNvPr id="1" name="Shape 102"/>
        <p:cNvGrpSpPr/>
        <p:nvPr/>
      </p:nvGrpSpPr>
      <p:grpSpPr>
        <a:xfrm>
          <a:off x="0" y="0"/>
          <a:ext cx="0" cy="0"/>
          <a:chOff x="0" y="0"/>
          <a:chExt cx="0" cy="0"/>
        </a:xfrm>
      </p:grpSpPr>
      <p:sp>
        <p:nvSpPr>
          <p:cNvPr id="104" name="Google Shape;104;p13"/>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3234410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ransition Slide 10">
  <p:cSld name="Transition Slide 10">
    <p:spTree>
      <p:nvGrpSpPr>
        <p:cNvPr id="1" name="Shape 107"/>
        <p:cNvGrpSpPr/>
        <p:nvPr/>
      </p:nvGrpSpPr>
      <p:grpSpPr>
        <a:xfrm>
          <a:off x="0" y="0"/>
          <a:ext cx="0" cy="0"/>
          <a:chOff x="0" y="0"/>
          <a:chExt cx="0" cy="0"/>
        </a:xfrm>
      </p:grpSpPr>
      <p:sp>
        <p:nvSpPr>
          <p:cNvPr id="109" name="Google Shape;109;p1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642761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ransition Slide 11">
  <p:cSld name="Transition Slide 11">
    <p:spTree>
      <p:nvGrpSpPr>
        <p:cNvPr id="1" name="Shape 112"/>
        <p:cNvGrpSpPr/>
        <p:nvPr/>
      </p:nvGrpSpPr>
      <p:grpSpPr>
        <a:xfrm>
          <a:off x="0" y="0"/>
          <a:ext cx="0" cy="0"/>
          <a:chOff x="0" y="0"/>
          <a:chExt cx="0" cy="0"/>
        </a:xfrm>
      </p:grpSpPr>
      <p:sp>
        <p:nvSpPr>
          <p:cNvPr id="113" name="Google Shape;113;p15"/>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5"/>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6" name="Google Shape;116;p15"/>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p15"/>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789705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9"/>
        <p:cNvGrpSpPr/>
        <p:nvPr/>
      </p:nvGrpSpPr>
      <p:grpSpPr>
        <a:xfrm>
          <a:off x="0" y="0"/>
          <a:ext cx="0" cy="0"/>
          <a:chOff x="0" y="0"/>
          <a:chExt cx="0" cy="0"/>
        </a:xfrm>
      </p:grpSpPr>
      <p:sp>
        <p:nvSpPr>
          <p:cNvPr id="131" name="Google Shape;131;p17"/>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838200" y="1825625"/>
            <a:ext cx="10515600" cy="4351338"/>
          </a:xfrm>
          <a:prstGeom prst="rect">
            <a:avLst/>
          </a:prstGeom>
          <a:noFill/>
          <a:ln>
            <a:noFill/>
          </a:ln>
        </p:spPr>
        <p:txBody>
          <a:bodyPr spcFirstLastPara="1" wrap="square" lIns="0" tIns="45700" rIns="91425" bIns="45700" anchor="t" anchorCtr="0">
            <a:noAutofit/>
          </a:bodyPr>
          <a:lstStyle>
            <a:lvl1pPr marL="457200" lvl="0" indent="-482600" algn="l">
              <a:lnSpc>
                <a:spcPct val="90000"/>
              </a:lnSpc>
              <a:spcBef>
                <a:spcPts val="1000"/>
              </a:spcBef>
              <a:spcAft>
                <a:spcPts val="0"/>
              </a:spcAft>
              <a:buClr>
                <a:schemeClr val="accent3"/>
              </a:buClr>
              <a:buSzPts val="4000"/>
              <a:buChar char="•"/>
              <a:defRPr sz="4000">
                <a:solidFill>
                  <a:schemeClr val="accent3"/>
                </a:solidFill>
                <a:latin typeface="Calibri"/>
                <a:ea typeface="Calibri"/>
                <a:cs typeface="Calibri"/>
                <a:sym typeface="Calibri"/>
              </a:defRPr>
            </a:lvl1pPr>
            <a:lvl2pPr marL="914400" lvl="1" indent="-457200" algn="l">
              <a:lnSpc>
                <a:spcPct val="90000"/>
              </a:lnSpc>
              <a:spcBef>
                <a:spcPts val="1200"/>
              </a:spcBef>
              <a:spcAft>
                <a:spcPts val="0"/>
              </a:spcAft>
              <a:buClr>
                <a:schemeClr val="accent3"/>
              </a:buClr>
              <a:buSzPts val="3600"/>
              <a:buChar char="•"/>
              <a:defRPr sz="3600">
                <a:solidFill>
                  <a:schemeClr val="accent3"/>
                </a:solidFill>
                <a:latin typeface="Calibri"/>
                <a:ea typeface="Calibri"/>
                <a:cs typeface="Calibri"/>
                <a:sym typeface="Calibri"/>
              </a:defRPr>
            </a:lvl2pPr>
            <a:lvl3pPr marL="1371600" lvl="2" indent="-431800" algn="l">
              <a:lnSpc>
                <a:spcPct val="90000"/>
              </a:lnSpc>
              <a:spcBef>
                <a:spcPts val="1200"/>
              </a:spcBef>
              <a:spcAft>
                <a:spcPts val="0"/>
              </a:spcAft>
              <a:buClr>
                <a:schemeClr val="accent3"/>
              </a:buClr>
              <a:buSzPts val="3200"/>
              <a:buChar char="•"/>
              <a:defRPr sz="3200">
                <a:solidFill>
                  <a:schemeClr val="accent3"/>
                </a:solidFill>
                <a:latin typeface="Calibri"/>
                <a:ea typeface="Calibri"/>
                <a:cs typeface="Calibri"/>
                <a:sym typeface="Calibri"/>
              </a:defRPr>
            </a:lvl3pPr>
            <a:lvl4pPr marL="1828800" lvl="3"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4pPr>
            <a:lvl5pPr marL="2286000" lvl="4"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8757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95991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37"/>
        <p:cNvGrpSpPr/>
        <p:nvPr/>
      </p:nvGrpSpPr>
      <p:grpSpPr>
        <a:xfrm>
          <a:off x="0" y="0"/>
          <a:ext cx="0" cy="0"/>
          <a:chOff x="0" y="0"/>
          <a:chExt cx="0" cy="0"/>
        </a:xfrm>
      </p:grpSpPr>
      <p:sp>
        <p:nvSpPr>
          <p:cNvPr id="139" name="Google Shape;139;p18"/>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8"/>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8"/>
          <p:cNvSpPr txBox="1">
            <a:spLocks noGrp="1"/>
          </p:cNvSpPr>
          <p:nvPr>
            <p:ph type="body" idx="1"/>
          </p:nvPr>
        </p:nvSpPr>
        <p:spPr>
          <a:xfrm>
            <a:off x="838200"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2"/>
          </p:nvPr>
        </p:nvSpPr>
        <p:spPr>
          <a:xfrm>
            <a:off x="6312024"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891833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Full Picture">
  <p:cSld name="Full Picture">
    <p:spTree>
      <p:nvGrpSpPr>
        <p:cNvPr id="1" name="Shape 146"/>
        <p:cNvGrpSpPr/>
        <p:nvPr/>
      </p:nvGrpSpPr>
      <p:grpSpPr>
        <a:xfrm>
          <a:off x="0" y="0"/>
          <a:ext cx="0" cy="0"/>
          <a:chOff x="0" y="0"/>
          <a:chExt cx="0" cy="0"/>
        </a:xfrm>
      </p:grpSpPr>
      <p:sp>
        <p:nvSpPr>
          <p:cNvPr id="147" name="Google Shape;147;p19"/>
          <p:cNvSpPr>
            <a:spLocks noGrp="1"/>
          </p:cNvSpPr>
          <p:nvPr>
            <p:ph type="pic" idx="2"/>
          </p:nvPr>
        </p:nvSpPr>
        <p:spPr>
          <a:xfrm>
            <a:off x="1" y="-1"/>
            <a:ext cx="12191999" cy="68580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9"/>
          <p:cNvSpPr txBox="1">
            <a:spLocks noGrp="1"/>
          </p:cNvSpPr>
          <p:nvPr>
            <p:ph type="ctrTitle"/>
          </p:nvPr>
        </p:nvSpPr>
        <p:spPr>
          <a:xfrm>
            <a:off x="5879976" y="4851128"/>
            <a:ext cx="5842171"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ubTitle" idx="1"/>
          </p:nvPr>
        </p:nvSpPr>
        <p:spPr>
          <a:xfrm>
            <a:off x="5879976" y="5949280"/>
            <a:ext cx="5842171"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7583098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ig - Dark">
  <p:cSld name="Big - Dark">
    <p:spTree>
      <p:nvGrpSpPr>
        <p:cNvPr id="1" name="Shape 150"/>
        <p:cNvGrpSpPr/>
        <p:nvPr/>
      </p:nvGrpSpPr>
      <p:grpSpPr>
        <a:xfrm>
          <a:off x="0" y="0"/>
          <a:ext cx="0" cy="0"/>
          <a:chOff x="0" y="0"/>
          <a:chExt cx="0" cy="0"/>
        </a:xfrm>
      </p:grpSpPr>
      <p:sp>
        <p:nvSpPr>
          <p:cNvPr id="154" name="Google Shape;154;p20"/>
          <p:cNvSpPr txBox="1">
            <a:spLocks noGrp="1"/>
          </p:cNvSpPr>
          <p:nvPr>
            <p:ph type="title"/>
          </p:nvPr>
        </p:nvSpPr>
        <p:spPr>
          <a:xfrm>
            <a:off x="2511525" y="2580"/>
            <a:ext cx="7168950" cy="52445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7200"/>
              <a:buFont typeface="Calibri"/>
              <a:buNone/>
              <a:defRPr sz="372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a:off x="2809875" y="5565922"/>
            <a:ext cx="6572251" cy="79042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2"/>
              </a:buClr>
              <a:buSzPts val="2400"/>
              <a:buNone/>
              <a:defRPr sz="2400">
                <a:solidFill>
                  <a:schemeClr val="accent2"/>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6" name="Google Shape;156;p20"/>
          <p:cNvSpPr txBox="1">
            <a:spLocks noGrp="1"/>
          </p:cNvSpPr>
          <p:nvPr>
            <p:ph type="body" idx="2"/>
          </p:nvPr>
        </p:nvSpPr>
        <p:spPr>
          <a:xfrm>
            <a:off x="4032250" y="4381100"/>
            <a:ext cx="4127500" cy="9779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5400"/>
              <a:buNone/>
              <a:defRPr sz="5400" b="1">
                <a:solidFill>
                  <a:schemeClr val="accent1"/>
                </a:solidFill>
              </a:defRPr>
            </a:lvl1pPr>
            <a:lvl2pPr marL="914400" lvl="1" indent="-228600" algn="ctr">
              <a:lnSpc>
                <a:spcPct val="90000"/>
              </a:lnSpc>
              <a:spcBef>
                <a:spcPts val="500"/>
              </a:spcBef>
              <a:spcAft>
                <a:spcPts val="0"/>
              </a:spcAft>
              <a:buClr>
                <a:schemeClr val="accent3"/>
              </a:buClr>
              <a:buSzPts val="4800"/>
              <a:buNone/>
              <a:defRPr sz="4800" b="1">
                <a:solidFill>
                  <a:schemeClr val="accent3"/>
                </a:solidFill>
              </a:defRPr>
            </a:lvl2pPr>
            <a:lvl3pPr marL="1371600" lvl="2" indent="-228600" algn="ctr">
              <a:lnSpc>
                <a:spcPct val="90000"/>
              </a:lnSpc>
              <a:spcBef>
                <a:spcPts val="500"/>
              </a:spcBef>
              <a:spcAft>
                <a:spcPts val="0"/>
              </a:spcAft>
              <a:buClr>
                <a:schemeClr val="accent3"/>
              </a:buClr>
              <a:buSzPts val="4400"/>
              <a:buNone/>
              <a:defRPr sz="4400" b="1">
                <a:solidFill>
                  <a:schemeClr val="accent3"/>
                </a:solidFill>
              </a:defRPr>
            </a:lvl3pPr>
            <a:lvl4pPr marL="1828800" lvl="3" indent="-228600" algn="ctr">
              <a:lnSpc>
                <a:spcPct val="90000"/>
              </a:lnSpc>
              <a:spcBef>
                <a:spcPts val="500"/>
              </a:spcBef>
              <a:spcAft>
                <a:spcPts val="0"/>
              </a:spcAft>
              <a:buClr>
                <a:schemeClr val="accent3"/>
              </a:buClr>
              <a:buSzPts val="4000"/>
              <a:buNone/>
              <a:defRPr sz="4000" b="1">
                <a:solidFill>
                  <a:schemeClr val="accent3"/>
                </a:solidFill>
              </a:defRPr>
            </a:lvl4pPr>
            <a:lvl5pPr marL="2286000" lvl="4" indent="-228600" algn="ctr">
              <a:lnSpc>
                <a:spcPct val="90000"/>
              </a:lnSpc>
              <a:spcBef>
                <a:spcPts val="500"/>
              </a:spcBef>
              <a:spcAft>
                <a:spcPts val="0"/>
              </a:spcAft>
              <a:buClr>
                <a:schemeClr val="accent3"/>
              </a:buClr>
              <a:buSzPts val="4000"/>
              <a:buNone/>
              <a:defRPr sz="4000" b="1">
                <a:solidFill>
                  <a:schemeClr val="accent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0"/>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0"/>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49731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 - Dark">
  <p:cSld name="Quote - Dark">
    <p:spTree>
      <p:nvGrpSpPr>
        <p:cNvPr id="1" name="Shape 162"/>
        <p:cNvGrpSpPr/>
        <p:nvPr/>
      </p:nvGrpSpPr>
      <p:grpSpPr>
        <a:xfrm>
          <a:off x="0" y="0"/>
          <a:ext cx="0" cy="0"/>
          <a:chOff x="0" y="0"/>
          <a:chExt cx="0" cy="0"/>
        </a:xfrm>
      </p:grpSpPr>
      <p:sp>
        <p:nvSpPr>
          <p:cNvPr id="166" name="Google Shape;166;p21"/>
          <p:cNvSpPr txBox="1">
            <a:spLocks noGrp="1"/>
          </p:cNvSpPr>
          <p:nvPr>
            <p:ph type="body" idx="1"/>
          </p:nvPr>
        </p:nvSpPr>
        <p:spPr>
          <a:xfrm>
            <a:off x="838200" y="2036486"/>
            <a:ext cx="10515600" cy="3379551"/>
          </a:xfrm>
          <a:prstGeom prst="rect">
            <a:avLst/>
          </a:prstGeom>
          <a:noFill/>
          <a:ln>
            <a:noFill/>
          </a:ln>
        </p:spPr>
        <p:txBody>
          <a:bodyPr spcFirstLastPara="1" wrap="square" lIns="0" tIns="274300" rIns="0" bIns="0" anchor="ctr" anchorCtr="0">
            <a:noAutofit/>
          </a:bodyPr>
          <a:lstStyle>
            <a:lvl1pPr marL="457200" lvl="0" indent="-228600" algn="r">
              <a:lnSpc>
                <a:spcPct val="90000"/>
              </a:lnSpc>
              <a:spcBef>
                <a:spcPts val="1200"/>
              </a:spcBef>
              <a:spcAft>
                <a:spcPts val="0"/>
              </a:spcAft>
              <a:buClr>
                <a:schemeClr val="lt1"/>
              </a:buClr>
              <a:buSzPts val="7200"/>
              <a:buNone/>
              <a:defRPr sz="7200">
                <a:solidFill>
                  <a:schemeClr val="lt1"/>
                </a:solidFill>
                <a:latin typeface="Calibri"/>
                <a:ea typeface="Calibri"/>
                <a:cs typeface="Calibri"/>
                <a:sym typeface="Calibri"/>
              </a:defRPr>
            </a:lvl1pPr>
            <a:lvl2pPr marL="914400" lvl="1" indent="-228600" algn="ctr">
              <a:lnSpc>
                <a:spcPct val="90000"/>
              </a:lnSpc>
              <a:spcBef>
                <a:spcPts val="1200"/>
              </a:spcBef>
              <a:spcAft>
                <a:spcPts val="0"/>
              </a:spcAft>
              <a:buClr>
                <a:schemeClr val="lt1"/>
              </a:buClr>
              <a:buSzPts val="2800"/>
              <a:buNone/>
              <a:defRPr sz="2800">
                <a:solidFill>
                  <a:schemeClr val="lt1"/>
                </a:solidFill>
                <a:latin typeface="Roboto"/>
                <a:ea typeface="Roboto"/>
                <a:cs typeface="Roboto"/>
                <a:sym typeface="Roboto"/>
              </a:defRPr>
            </a:lvl2pPr>
            <a:lvl3pPr marL="1371600" lvl="2" indent="-228600" algn="ctr">
              <a:lnSpc>
                <a:spcPct val="90000"/>
              </a:lnSpc>
              <a:spcBef>
                <a:spcPts val="1200"/>
              </a:spcBef>
              <a:spcAft>
                <a:spcPts val="0"/>
              </a:spcAft>
              <a:buClr>
                <a:schemeClr val="lt1"/>
              </a:buClr>
              <a:buSzPts val="2400"/>
              <a:buNone/>
              <a:defRPr sz="2400">
                <a:solidFill>
                  <a:schemeClr val="lt1"/>
                </a:solidFill>
                <a:latin typeface="Roboto"/>
                <a:ea typeface="Roboto"/>
                <a:cs typeface="Roboto"/>
                <a:sym typeface="Roboto"/>
              </a:defRPr>
            </a:lvl3pPr>
            <a:lvl4pPr marL="1828800" lvl="3"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4pPr>
            <a:lvl5pPr marL="2286000" lvl="4"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1"/>
          <p:cNvSpPr txBox="1">
            <a:spLocks noGrp="1"/>
          </p:cNvSpPr>
          <p:nvPr>
            <p:ph type="body" idx="2"/>
          </p:nvPr>
        </p:nvSpPr>
        <p:spPr>
          <a:xfrm>
            <a:off x="838200" y="5416037"/>
            <a:ext cx="10515599" cy="504849"/>
          </a:xfrm>
          <a:prstGeom prst="rect">
            <a:avLst/>
          </a:prstGeom>
          <a:noFill/>
          <a:ln>
            <a:noFill/>
          </a:ln>
        </p:spPr>
        <p:txBody>
          <a:bodyPr spcFirstLastPara="1" wrap="square" lIns="91425" tIns="45700" rIns="91425" bIns="45700" anchor="b" anchorCtr="0">
            <a:noAutofit/>
          </a:bodyPr>
          <a:lstStyle>
            <a:lvl1pPr marL="457200" lvl="0" indent="-228600" algn="r">
              <a:lnSpc>
                <a:spcPct val="90000"/>
              </a:lnSpc>
              <a:spcBef>
                <a:spcPts val="1000"/>
              </a:spcBef>
              <a:spcAft>
                <a:spcPts val="0"/>
              </a:spcAft>
              <a:buClr>
                <a:srgbClr val="7F7F7F"/>
              </a:buClr>
              <a:buSzPts val="2800"/>
              <a:buNone/>
              <a:defRPr i="1">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1"/>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1"/>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923197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Picture and Title">
  <p:cSld name="Picture and Title">
    <p:spTree>
      <p:nvGrpSpPr>
        <p:cNvPr id="1" name="Shape 174"/>
        <p:cNvGrpSpPr/>
        <p:nvPr/>
      </p:nvGrpSpPr>
      <p:grpSpPr>
        <a:xfrm>
          <a:off x="0" y="0"/>
          <a:ext cx="0" cy="0"/>
          <a:chOff x="0" y="0"/>
          <a:chExt cx="0" cy="0"/>
        </a:xfrm>
      </p:grpSpPr>
      <p:sp>
        <p:nvSpPr>
          <p:cNvPr id="176" name="Google Shape;176;p22"/>
          <p:cNvSpPr>
            <a:spLocks noGrp="1"/>
          </p:cNvSpPr>
          <p:nvPr>
            <p:ph type="pic" idx="2"/>
          </p:nvPr>
        </p:nvSpPr>
        <p:spPr>
          <a:xfrm>
            <a:off x="0" y="0"/>
            <a:ext cx="12192000" cy="5029201"/>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22"/>
          <p:cNvSpPr txBox="1">
            <a:spLocks noGrp="1"/>
          </p:cNvSpPr>
          <p:nvPr>
            <p:ph type="ctrTitle"/>
          </p:nvPr>
        </p:nvSpPr>
        <p:spPr>
          <a:xfrm>
            <a:off x="407368" y="5207650"/>
            <a:ext cx="11377264" cy="1533717"/>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4800"/>
              <a:buFont typeface="Calibri"/>
              <a:buNone/>
              <a:defRPr sz="48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83639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Description">
  <p:cSld name="Title and Description">
    <p:spTree>
      <p:nvGrpSpPr>
        <p:cNvPr id="1" name="Shape 178"/>
        <p:cNvGrpSpPr/>
        <p:nvPr/>
      </p:nvGrpSpPr>
      <p:grpSpPr>
        <a:xfrm>
          <a:off x="0" y="0"/>
          <a:ext cx="0" cy="0"/>
          <a:chOff x="0" y="0"/>
          <a:chExt cx="0" cy="0"/>
        </a:xfrm>
      </p:grpSpPr>
      <p:sp>
        <p:nvSpPr>
          <p:cNvPr id="180" name="Google Shape;180;p23"/>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3"/>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3"/>
          <p:cNvSpPr txBox="1">
            <a:spLocks noGrp="1"/>
          </p:cNvSpPr>
          <p:nvPr>
            <p:ph type="body" idx="1"/>
          </p:nvPr>
        </p:nvSpPr>
        <p:spPr>
          <a:xfrm>
            <a:off x="838200" y="5589240"/>
            <a:ext cx="10515600" cy="626368"/>
          </a:xfrm>
          <a:prstGeom prst="rect">
            <a:avLst/>
          </a:prstGeom>
          <a:noFill/>
          <a:ln>
            <a:noFill/>
          </a:ln>
        </p:spPr>
        <p:txBody>
          <a:bodyPr spcFirstLastPara="1" wrap="square" lIns="91425" tIns="45700" rIns="91425" bIns="45700" anchor="b" anchorCtr="0">
            <a:noAutofit/>
          </a:bodyPr>
          <a:lstStyle>
            <a:lvl1pPr marL="457200" lvl="0" indent="-406400" algn="l">
              <a:lnSpc>
                <a:spcPct val="90000"/>
              </a:lnSpc>
              <a:spcBef>
                <a:spcPts val="1000"/>
              </a:spcBef>
              <a:spcAft>
                <a:spcPts val="0"/>
              </a:spcAft>
              <a:buClr>
                <a:schemeClr val="accent1"/>
              </a:buClr>
              <a:buSzPts val="2800"/>
              <a:buChar char="•"/>
              <a:defRPr>
                <a:solidFill>
                  <a:schemeClr val="accent1"/>
                </a:solidFill>
              </a:defRPr>
            </a:lvl1pPr>
            <a:lvl2pPr marL="914400" lvl="1" indent="-381000" algn="l">
              <a:lnSpc>
                <a:spcPct val="90000"/>
              </a:lnSpc>
              <a:spcBef>
                <a:spcPts val="500"/>
              </a:spcBef>
              <a:spcAft>
                <a:spcPts val="0"/>
              </a:spcAft>
              <a:buClr>
                <a:srgbClr val="595959"/>
              </a:buClr>
              <a:buSzPts val="2400"/>
              <a:buChar char="•"/>
              <a:defRPr>
                <a:solidFill>
                  <a:srgbClr val="595959"/>
                </a:solidFill>
              </a:defRPr>
            </a:lvl2pPr>
            <a:lvl3pPr marL="1371600" marR="0" lvl="2" indent="-355600" algn="l">
              <a:lnSpc>
                <a:spcPct val="90000"/>
              </a:lnSpc>
              <a:spcBef>
                <a:spcPts val="500"/>
              </a:spcBef>
              <a:spcAft>
                <a:spcPts val="0"/>
              </a:spcAft>
              <a:buClr>
                <a:srgbClr val="595959"/>
              </a:buClr>
              <a:buSzPts val="2000"/>
              <a:buFont typeface="Arial"/>
              <a:buChar char="•"/>
              <a:defRPr>
                <a:solidFill>
                  <a:srgbClr val="595959"/>
                </a:solidFill>
              </a:defRPr>
            </a:lvl3pPr>
            <a:lvl4pPr marL="1828800" lvl="3" indent="-342900" algn="l">
              <a:lnSpc>
                <a:spcPct val="90000"/>
              </a:lnSpc>
              <a:spcBef>
                <a:spcPts val="500"/>
              </a:spcBef>
              <a:spcAft>
                <a:spcPts val="0"/>
              </a:spcAft>
              <a:buClr>
                <a:srgbClr val="595959"/>
              </a:buClr>
              <a:buSzPts val="1800"/>
              <a:buChar char="•"/>
              <a:defRPr>
                <a:solidFill>
                  <a:srgbClr val="595959"/>
                </a:solidFill>
              </a:defRPr>
            </a:lvl4pPr>
            <a:lvl5pPr marL="2286000" lvl="4" indent="-342900" algn="l">
              <a:lnSpc>
                <a:spcPct val="90000"/>
              </a:lnSpc>
              <a:spcBef>
                <a:spcPts val="500"/>
              </a:spcBef>
              <a:spcAft>
                <a:spcPts val="0"/>
              </a:spcAft>
              <a:buClr>
                <a:srgbClr val="595959"/>
              </a:buClr>
              <a:buSzPts val="1800"/>
              <a:buChar char="•"/>
              <a:defRPr>
                <a:solidFill>
                  <a:srgbClr val="59595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503008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12/12/2019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13558453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a:prstGeom prst="rect">
            <a:avLst/>
          </a:prstGeom>
        </p:spPr>
        <p:txBody>
          <a:bodyPr/>
          <a:lstStyle/>
          <a:p>
            <a:endParaRPr lang="en-US"/>
          </a:p>
        </p:txBody>
      </p:sp>
      <p:sp>
        <p:nvSpPr>
          <p:cNvPr id="12" name="Picture Placeholder 10"/>
          <p:cNvSpPr>
            <a:spLocks noGrp="1"/>
          </p:cNvSpPr>
          <p:nvPr>
            <p:ph type="pic" sz="quarter" idx="14"/>
          </p:nvPr>
        </p:nvSpPr>
        <p:spPr>
          <a:xfrm>
            <a:off x="2474214" y="3091408"/>
            <a:ext cx="2295144" cy="1728216"/>
          </a:xfrm>
          <a:prstGeom prst="rect">
            <a:avLst/>
          </a:prstGeom>
        </p:spPr>
        <p:txBody>
          <a:bodyPr/>
          <a:lstStyle/>
          <a:p>
            <a:endParaRPr lang="en-US"/>
          </a:p>
        </p:txBody>
      </p:sp>
      <p:sp>
        <p:nvSpPr>
          <p:cNvPr id="13" name="Picture Placeholder 10"/>
          <p:cNvSpPr>
            <a:spLocks noGrp="1"/>
          </p:cNvSpPr>
          <p:nvPr>
            <p:ph type="pic" sz="quarter" idx="15"/>
          </p:nvPr>
        </p:nvSpPr>
        <p:spPr>
          <a:xfrm>
            <a:off x="4948428" y="3091408"/>
            <a:ext cx="2295144" cy="1728216"/>
          </a:xfrm>
          <a:prstGeom prst="rect">
            <a:avLst/>
          </a:prstGeom>
        </p:spPr>
        <p:txBody>
          <a:bodyPr/>
          <a:lstStyle/>
          <a:p>
            <a:endParaRPr lang="en-US"/>
          </a:p>
        </p:txBody>
      </p:sp>
      <p:sp>
        <p:nvSpPr>
          <p:cNvPr id="14" name="Picture Placeholder 10"/>
          <p:cNvSpPr>
            <a:spLocks noGrp="1"/>
          </p:cNvSpPr>
          <p:nvPr>
            <p:ph type="pic" sz="quarter" idx="16"/>
          </p:nvPr>
        </p:nvSpPr>
        <p:spPr>
          <a:xfrm>
            <a:off x="7422642" y="3091408"/>
            <a:ext cx="2295144" cy="1728216"/>
          </a:xfrm>
          <a:prstGeom prst="rect">
            <a:avLst/>
          </a:prstGeom>
        </p:spPr>
        <p:txBody>
          <a:bodyPr/>
          <a:lstStyle/>
          <a:p>
            <a:endParaRPr lang="en-US"/>
          </a:p>
        </p:txBody>
      </p:sp>
      <p:sp>
        <p:nvSpPr>
          <p:cNvPr id="15" name="Picture Placeholder 10"/>
          <p:cNvSpPr>
            <a:spLocks noGrp="1"/>
          </p:cNvSpPr>
          <p:nvPr>
            <p:ph type="pic" sz="quarter" idx="17"/>
          </p:nvPr>
        </p:nvSpPr>
        <p:spPr>
          <a:xfrm>
            <a:off x="9896856" y="3091408"/>
            <a:ext cx="2295144" cy="1728216"/>
          </a:xfrm>
          <a:prstGeom prst="rect">
            <a:avLst/>
          </a:prstGeo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a:prstGeom prst="rect">
            <a:avLst/>
          </a:prstGeo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a:prstGeom prst="rect">
            <a:avLst/>
          </a:prstGeo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a:prstGeom prst="rect">
            <a:avLst/>
          </a:prstGeo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a:prstGeom prst="rect">
            <a:avLst/>
          </a:prstGeo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a:prstGeom prst="rect">
            <a:avLst/>
          </a:prstGeo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prstGeom prst="rect">
            <a:avLst/>
          </a:prstGeo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prstGeom prst="rect">
            <a:avLst/>
          </a:prstGeo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a:prstGeom prst="rect">
            <a:avLst/>
          </a:prstGeo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a:prstGeom prst="rect">
            <a:avLst/>
          </a:prstGeo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70694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prstGeom prst="rect">
            <a:avLst/>
          </a:prstGeo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prstGeom prst="rect">
            <a:avLst/>
          </a:prstGeo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prstGeom prst="rect">
            <a:avLst/>
          </a:prstGeo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prstGeom prst="rect">
            <a:avLst/>
          </a:prstGeo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prstGeom prst="rect">
            <a:avLst/>
          </a:prstGeo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prstGeom prst="rect">
            <a:avLst/>
          </a:prstGeo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prstGeom prst="rect">
            <a:avLst/>
          </a:prstGeo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prstGeom prst="rect">
            <a:avLst/>
          </a:prstGeo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prstGeom prst="rect">
            <a:avLst/>
          </a:prstGeo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prstGeom prst="rect">
            <a:avLst/>
          </a:prstGeo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prstGeom prst="rect">
            <a:avLst/>
          </a:prstGeo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prstGeom prst="rect">
            <a:avLst/>
          </a:prstGeo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prstGeom prst="rect">
            <a:avLst/>
          </a:prstGeo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prstGeom prst="rect">
            <a:avLst/>
          </a:prstGeo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prstGeom prst="rect">
            <a:avLst/>
          </a:prstGeo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prstGeom prst="rect">
            <a:avLst/>
          </a:prstGeo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prstGeom prst="rect">
            <a:avLst/>
          </a:prstGeo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prstGeom prst="rect">
            <a:avLst/>
          </a:prstGeo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prstGeom prst="rect">
            <a:avLst/>
          </a:prstGeo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prstGeom prst="rect">
            <a:avLst/>
          </a:prstGeo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prstGeom prst="rect">
            <a:avLst/>
          </a:prstGeo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prstGeom prst="rect">
            <a:avLst/>
          </a:prstGeo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prstGeom prst="rect">
            <a:avLst/>
          </a:prstGeo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prstGeom prst="rect">
            <a:avLst/>
          </a:prstGeo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prstGeom prst="rect">
            <a:avLst/>
          </a:prstGeo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prstGeom prst="rect">
            <a:avLst/>
          </a:prstGeo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a:prstGeom prst="rect">
            <a:avLst/>
          </a:prstGeo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a:prstGeom prst="rect">
            <a:avLst/>
          </a:prstGeo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a:prstGeom prst="rect">
            <a:avLst/>
          </a:prstGeo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a:prstGeom prst="rect">
            <a:avLst/>
          </a:prstGeo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a:prstGeom prst="rect">
            <a:avLst/>
          </a:prstGeo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a:prstGeom prst="rect">
            <a:avLst/>
          </a:prstGeo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a:prstGeom prst="rect">
            <a:avLst/>
          </a:prstGeo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a:prstGeom prst="rect">
            <a:avLst/>
          </a:prstGeo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hyperlink" Target="http://feeds.feedburner.com/showeet" TargetMode="Externa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hyperlink" Target="http://linhpham.me/" TargetMode="Externa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theme" Target="../theme/theme1.xml"/><Relationship Id="rId118"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hyperlink" Target="https://twitter.com/showeet" TargetMode="Externa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image" Target="../media/image2.png"/><Relationship Id="rId124" Type="http://schemas.openxmlformats.org/officeDocument/2006/relationships/image" Target="../media/image6.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hyperlink" Target="https://www.facebook.com/pages/Neetwork/240707325947259" TargetMode="External"/><Relationship Id="rId119" Type="http://schemas.openxmlformats.org/officeDocument/2006/relationships/hyperlink" Target="http://pinterest.com/showeet" TargetMode="Externa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4.png"/><Relationship Id="rId125" Type="http://schemas.openxmlformats.org/officeDocument/2006/relationships/image" Target="../media/image7.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63" Type="http://schemas.openxmlformats.org/officeDocument/2006/relationships/slideLayout" Target="../slideLayouts/slideLayout175.xml"/><Relationship Id="rId68" Type="http://schemas.openxmlformats.org/officeDocument/2006/relationships/slideLayout" Target="../slideLayouts/slideLayout180.xml"/><Relationship Id="rId76" Type="http://schemas.openxmlformats.org/officeDocument/2006/relationships/slideLayout" Target="../slideLayouts/slideLayout188.xml"/><Relationship Id="rId84" Type="http://schemas.openxmlformats.org/officeDocument/2006/relationships/slideLayout" Target="../slideLayouts/slideLayout196.xml"/><Relationship Id="rId7" Type="http://schemas.openxmlformats.org/officeDocument/2006/relationships/slideLayout" Target="../slideLayouts/slideLayout119.xml"/><Relationship Id="rId71" Type="http://schemas.openxmlformats.org/officeDocument/2006/relationships/slideLayout" Target="../slideLayouts/slideLayout183.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66" Type="http://schemas.openxmlformats.org/officeDocument/2006/relationships/slideLayout" Target="../slideLayouts/slideLayout178.xml"/><Relationship Id="rId74" Type="http://schemas.openxmlformats.org/officeDocument/2006/relationships/slideLayout" Target="../slideLayouts/slideLayout186.xml"/><Relationship Id="rId79" Type="http://schemas.openxmlformats.org/officeDocument/2006/relationships/slideLayout" Target="../slideLayouts/slideLayout191.xml"/><Relationship Id="rId87" Type="http://schemas.openxmlformats.org/officeDocument/2006/relationships/theme" Target="../theme/theme2.xml"/><Relationship Id="rId5" Type="http://schemas.openxmlformats.org/officeDocument/2006/relationships/slideLayout" Target="../slideLayouts/slideLayout117.xml"/><Relationship Id="rId61" Type="http://schemas.openxmlformats.org/officeDocument/2006/relationships/slideLayout" Target="../slideLayouts/slideLayout173.xml"/><Relationship Id="rId82" Type="http://schemas.openxmlformats.org/officeDocument/2006/relationships/slideLayout" Target="../slideLayouts/slideLayout194.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64" Type="http://schemas.openxmlformats.org/officeDocument/2006/relationships/slideLayout" Target="../slideLayouts/slideLayout176.xml"/><Relationship Id="rId69" Type="http://schemas.openxmlformats.org/officeDocument/2006/relationships/slideLayout" Target="../slideLayouts/slideLayout181.xml"/><Relationship Id="rId77" Type="http://schemas.openxmlformats.org/officeDocument/2006/relationships/slideLayout" Target="../slideLayouts/slideLayout189.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72" Type="http://schemas.openxmlformats.org/officeDocument/2006/relationships/slideLayout" Target="../slideLayouts/slideLayout184.xml"/><Relationship Id="rId80" Type="http://schemas.openxmlformats.org/officeDocument/2006/relationships/slideLayout" Target="../slideLayouts/slideLayout192.xml"/><Relationship Id="rId85" Type="http://schemas.openxmlformats.org/officeDocument/2006/relationships/slideLayout" Target="../slideLayouts/slideLayout197.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67" Type="http://schemas.openxmlformats.org/officeDocument/2006/relationships/slideLayout" Target="../slideLayouts/slideLayout179.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70" Type="http://schemas.openxmlformats.org/officeDocument/2006/relationships/slideLayout" Target="../slideLayouts/slideLayout182.xml"/><Relationship Id="rId75" Type="http://schemas.openxmlformats.org/officeDocument/2006/relationships/slideLayout" Target="../slideLayouts/slideLayout187.xml"/><Relationship Id="rId83" Type="http://schemas.openxmlformats.org/officeDocument/2006/relationships/slideLayout" Target="../slideLayouts/slideLayout195.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65" Type="http://schemas.openxmlformats.org/officeDocument/2006/relationships/slideLayout" Target="../slideLayouts/slideLayout177.xml"/><Relationship Id="rId73" Type="http://schemas.openxmlformats.org/officeDocument/2006/relationships/slideLayout" Target="../slideLayouts/slideLayout185.xml"/><Relationship Id="rId78" Type="http://schemas.openxmlformats.org/officeDocument/2006/relationships/slideLayout" Target="../slideLayouts/slideLayout190.xml"/><Relationship Id="rId81" Type="http://schemas.openxmlformats.org/officeDocument/2006/relationships/slideLayout" Target="../slideLayouts/slideLayout193.xml"/><Relationship Id="rId86" Type="http://schemas.openxmlformats.org/officeDocument/2006/relationships/slideLayout" Target="../slideLayouts/slideLayout19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a:solidFill>
                  <a:srgbClr val="909DB3"/>
                </a:solidFill>
                <a:latin typeface="Calibri Light" panose="020F0302020204030204" pitchFamily="34" charset="0"/>
              </a:rPr>
              <a:t>Free creative templates,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114"/>
            </p:cNvPr>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117"/>
            </p:cNvPr>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119"/>
            </p:cNvPr>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21"/>
            </p:cNvPr>
            <p:cNvPicPr>
              <a:picLocks noChangeAspect="1"/>
            </p:cNvPicPr>
            <p:nvPr/>
          </p:nvPicPr>
          <p:blipFill>
            <a:blip r:embed="rId122"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3"/>
          </p:cNvPr>
          <p:cNvPicPr>
            <a:picLocks noChangeAspect="1"/>
          </p:cNvPicPr>
          <p:nvPr userDrawn="1"/>
        </p:nvPicPr>
        <p:blipFill>
          <a:blip r:embed="rId124"/>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a:solidFill>
                  <a:prstClr val="white">
                    <a:lumMod val="85000"/>
                  </a:prstClr>
                </a:solidFill>
              </a:rPr>
              <a:t>showeet@ymail.com</a:t>
            </a:r>
          </a:p>
        </p:txBody>
      </p:sp>
      <p:pic>
        <p:nvPicPr>
          <p:cNvPr id="16" name="Picture 15"/>
          <p:cNvPicPr>
            <a:picLocks noChangeAspect="1"/>
          </p:cNvPicPr>
          <p:nvPr userDrawn="1"/>
        </p:nvPicPr>
        <p:blipFill>
          <a:blip r:embed="rId125"/>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 id="2147484188" r:id="rId20"/>
    <p:sldLayoutId id="2147484189" r:id="rId21"/>
    <p:sldLayoutId id="2147484190" r:id="rId22"/>
    <p:sldLayoutId id="2147484191" r:id="rId23"/>
    <p:sldLayoutId id="2147484192" r:id="rId24"/>
    <p:sldLayoutId id="2147484193" r:id="rId25"/>
    <p:sldLayoutId id="2147484194" r:id="rId26"/>
    <p:sldLayoutId id="2147484195" r:id="rId27"/>
    <p:sldLayoutId id="2147484196" r:id="rId28"/>
    <p:sldLayoutId id="2147484197" r:id="rId29"/>
    <p:sldLayoutId id="2147484198" r:id="rId30"/>
    <p:sldLayoutId id="2147484199" r:id="rId31"/>
    <p:sldLayoutId id="2147484200" r:id="rId32"/>
    <p:sldLayoutId id="2147484201" r:id="rId33"/>
    <p:sldLayoutId id="2147484202" r:id="rId34"/>
    <p:sldLayoutId id="2147484203" r:id="rId35"/>
    <p:sldLayoutId id="2147484204" r:id="rId36"/>
    <p:sldLayoutId id="2147484205" r:id="rId37"/>
    <p:sldLayoutId id="2147484206" r:id="rId38"/>
    <p:sldLayoutId id="2147484207" r:id="rId39"/>
    <p:sldLayoutId id="2147484208" r:id="rId40"/>
    <p:sldLayoutId id="2147484209" r:id="rId41"/>
    <p:sldLayoutId id="2147484210" r:id="rId42"/>
    <p:sldLayoutId id="2147484211" r:id="rId43"/>
    <p:sldLayoutId id="2147484212" r:id="rId44"/>
    <p:sldLayoutId id="2147484213" r:id="rId45"/>
    <p:sldLayoutId id="2147484214" r:id="rId46"/>
    <p:sldLayoutId id="2147484215" r:id="rId47"/>
    <p:sldLayoutId id="2147484216" r:id="rId48"/>
    <p:sldLayoutId id="2147484217" r:id="rId49"/>
    <p:sldLayoutId id="2147484218" r:id="rId50"/>
    <p:sldLayoutId id="2147484219" r:id="rId51"/>
    <p:sldLayoutId id="2147484220" r:id="rId52"/>
    <p:sldLayoutId id="2147484221" r:id="rId53"/>
    <p:sldLayoutId id="2147484222" r:id="rId54"/>
    <p:sldLayoutId id="2147484223" r:id="rId55"/>
    <p:sldLayoutId id="2147484224" r:id="rId56"/>
    <p:sldLayoutId id="2147484225" r:id="rId57"/>
    <p:sldLayoutId id="2147484226" r:id="rId58"/>
    <p:sldLayoutId id="2147484227" r:id="rId59"/>
    <p:sldLayoutId id="2147484228" r:id="rId60"/>
    <p:sldLayoutId id="2147484229" r:id="rId61"/>
    <p:sldLayoutId id="2147484230" r:id="rId62"/>
    <p:sldLayoutId id="2147484231" r:id="rId63"/>
    <p:sldLayoutId id="2147484232" r:id="rId64"/>
    <p:sldLayoutId id="2147484233" r:id="rId65"/>
    <p:sldLayoutId id="2147484234" r:id="rId66"/>
    <p:sldLayoutId id="2147484235" r:id="rId67"/>
    <p:sldLayoutId id="2147484236" r:id="rId68"/>
    <p:sldLayoutId id="2147484237" r:id="rId69"/>
    <p:sldLayoutId id="2147484238" r:id="rId70"/>
    <p:sldLayoutId id="2147484239" r:id="rId71"/>
    <p:sldLayoutId id="2147484240" r:id="rId72"/>
    <p:sldLayoutId id="2147484241" r:id="rId73"/>
    <p:sldLayoutId id="2147484242" r:id="rId74"/>
    <p:sldLayoutId id="2147484243" r:id="rId75"/>
    <p:sldLayoutId id="2147484244" r:id="rId76"/>
    <p:sldLayoutId id="2147484245" r:id="rId77"/>
    <p:sldLayoutId id="2147484246" r:id="rId78"/>
    <p:sldLayoutId id="2147484247" r:id="rId79"/>
    <p:sldLayoutId id="2147484248" r:id="rId80"/>
    <p:sldLayoutId id="2147484249" r:id="rId81"/>
    <p:sldLayoutId id="2147484250" r:id="rId82"/>
    <p:sldLayoutId id="2147484251" r:id="rId83"/>
    <p:sldLayoutId id="2147484252" r:id="rId84"/>
    <p:sldLayoutId id="2147484253" r:id="rId85"/>
    <p:sldLayoutId id="2147484254" r:id="rId86"/>
    <p:sldLayoutId id="2147483770" r:id="rId87"/>
    <p:sldLayoutId id="2147483760" r:id="rId88"/>
    <p:sldLayoutId id="2147483771" r:id="rId89"/>
    <p:sldLayoutId id="2147483757" r:id="rId90"/>
    <p:sldLayoutId id="2147483758" r:id="rId91"/>
    <p:sldLayoutId id="2147483678" r:id="rId92"/>
    <p:sldLayoutId id="2147483690" r:id="rId93"/>
    <p:sldLayoutId id="2147483672" r:id="rId94"/>
    <p:sldLayoutId id="2147483721" r:id="rId95"/>
    <p:sldLayoutId id="2147483677" r:id="rId96"/>
    <p:sldLayoutId id="2147483674" r:id="rId97"/>
    <p:sldLayoutId id="2147483673" r:id="rId98"/>
    <p:sldLayoutId id="2147483676" r:id="rId99"/>
    <p:sldLayoutId id="2147483679" r:id="rId100"/>
    <p:sldLayoutId id="2147483669" r:id="rId101"/>
    <p:sldLayoutId id="2147483668" r:id="rId102"/>
    <p:sldLayoutId id="2147483688" r:id="rId103"/>
    <p:sldLayoutId id="2147483697" r:id="rId104"/>
    <p:sldLayoutId id="2147483701" r:id="rId105"/>
    <p:sldLayoutId id="2147483699" r:id="rId106"/>
    <p:sldLayoutId id="2147483700" r:id="rId107"/>
    <p:sldLayoutId id="2147483704" r:id="rId108"/>
    <p:sldLayoutId id="2147483705" r:id="rId109"/>
    <p:sldLayoutId id="2147483727" r:id="rId110"/>
    <p:sldLayoutId id="2147483732" r:id="rId111"/>
    <p:sldLayoutId id="2147483731" r:id="rId112"/>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283" r:id="rId30"/>
    <p:sldLayoutId id="2147484284" r:id="rId31"/>
    <p:sldLayoutId id="2147484285" r:id="rId32"/>
    <p:sldLayoutId id="2147484286" r:id="rId33"/>
    <p:sldLayoutId id="2147484287" r:id="rId34"/>
    <p:sldLayoutId id="2147484288" r:id="rId35"/>
    <p:sldLayoutId id="2147484289" r:id="rId36"/>
    <p:sldLayoutId id="2147484290" r:id="rId37"/>
    <p:sldLayoutId id="2147484291" r:id="rId38"/>
    <p:sldLayoutId id="2147484292" r:id="rId39"/>
    <p:sldLayoutId id="2147484293" r:id="rId40"/>
    <p:sldLayoutId id="2147484294" r:id="rId41"/>
    <p:sldLayoutId id="2147484295" r:id="rId42"/>
    <p:sldLayoutId id="2147484296" r:id="rId43"/>
    <p:sldLayoutId id="2147484297" r:id="rId44"/>
    <p:sldLayoutId id="2147484298" r:id="rId45"/>
    <p:sldLayoutId id="2147484299" r:id="rId46"/>
    <p:sldLayoutId id="2147484300" r:id="rId47"/>
    <p:sldLayoutId id="2147484301" r:id="rId48"/>
    <p:sldLayoutId id="2147484302" r:id="rId49"/>
    <p:sldLayoutId id="2147484303" r:id="rId50"/>
    <p:sldLayoutId id="2147484304" r:id="rId51"/>
    <p:sldLayoutId id="2147484305" r:id="rId52"/>
    <p:sldLayoutId id="2147484306" r:id="rId53"/>
    <p:sldLayoutId id="2147484307" r:id="rId54"/>
    <p:sldLayoutId id="2147484308" r:id="rId55"/>
    <p:sldLayoutId id="2147484309" r:id="rId56"/>
    <p:sldLayoutId id="2147484310" r:id="rId57"/>
    <p:sldLayoutId id="2147484311" r:id="rId58"/>
    <p:sldLayoutId id="2147484312" r:id="rId59"/>
    <p:sldLayoutId id="2147484313" r:id="rId60"/>
    <p:sldLayoutId id="2147484314" r:id="rId61"/>
    <p:sldLayoutId id="2147484315" r:id="rId62"/>
    <p:sldLayoutId id="2147484316" r:id="rId63"/>
    <p:sldLayoutId id="2147484317" r:id="rId64"/>
    <p:sldLayoutId id="2147484318" r:id="rId65"/>
    <p:sldLayoutId id="2147484319" r:id="rId66"/>
    <p:sldLayoutId id="2147484320" r:id="rId67"/>
    <p:sldLayoutId id="2147484321" r:id="rId68"/>
    <p:sldLayoutId id="2147484322" r:id="rId69"/>
    <p:sldLayoutId id="2147484323" r:id="rId70"/>
    <p:sldLayoutId id="2147484324" r:id="rId71"/>
    <p:sldLayoutId id="2147484325" r:id="rId72"/>
    <p:sldLayoutId id="2147484326" r:id="rId73"/>
    <p:sldLayoutId id="2147484327" r:id="rId74"/>
    <p:sldLayoutId id="2147484328" r:id="rId75"/>
    <p:sldLayoutId id="2147484329" r:id="rId76"/>
    <p:sldLayoutId id="2147484330" r:id="rId77"/>
    <p:sldLayoutId id="2147484331" r:id="rId78"/>
    <p:sldLayoutId id="2147484332" r:id="rId79"/>
    <p:sldLayoutId id="2147484333" r:id="rId80"/>
    <p:sldLayoutId id="2147484334" r:id="rId81"/>
    <p:sldLayoutId id="2147484335" r:id="rId82"/>
    <p:sldLayoutId id="2147484336" r:id="rId83"/>
    <p:sldLayoutId id="2147484337" r:id="rId84"/>
    <p:sldLayoutId id="2147484338" r:id="rId85"/>
    <p:sldLayoutId id="2147484339" r:id="rId86"/>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12/12/2019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5892599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4349"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4341" r:id="rId13"/>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3.xml"/><Relationship Id="rId4" Type="http://schemas.openxmlformats.org/officeDocument/2006/relationships/slideLayout" Target="../slideLayouts/slideLayout2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4.m4a"/><Relationship Id="rId7" Type="http://schemas.openxmlformats.org/officeDocument/2006/relationships/image" Target="../media/image16.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4.xml"/><Relationship Id="rId4" Type="http://schemas.openxmlformats.org/officeDocument/2006/relationships/slideLayout" Target="../slideLayouts/slideLayout211.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6.m4a"/><Relationship Id="rId7" Type="http://schemas.openxmlformats.org/officeDocument/2006/relationships/image" Target="../media/image19.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notesSlide" Target="../notesSlides/notesSlide6.xml"/><Relationship Id="rId10" Type="http://schemas.openxmlformats.org/officeDocument/2006/relationships/image" Target="../media/image13.png"/><Relationship Id="rId4" Type="http://schemas.openxmlformats.org/officeDocument/2006/relationships/slideLayout" Target="../slideLayouts/slideLayout211.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Related image">
            <a:extLst>
              <a:ext uri="{FF2B5EF4-FFF2-40B4-BE49-F238E27FC236}">
                <a16:creationId xmlns:a16="http://schemas.microsoft.com/office/drawing/2014/main" id="{0E4E65D2-4B7C-418C-8307-E314D6481CD9}"/>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1172" b="1229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5138928" y="988741"/>
            <a:ext cx="6248416" cy="4880518"/>
          </a:xfrm>
          <a:noFill/>
          <a:ln>
            <a:noFill/>
          </a:ln>
        </p:spPr>
        <p:txBody>
          <a:bodyPr wrap="square" anchor="ctr">
            <a:normAutofit/>
          </a:bodyPr>
          <a:lstStyle/>
          <a:p>
            <a:r>
              <a:rPr lang="en-ID" dirty="0">
                <a:solidFill>
                  <a:schemeClr val="tx1"/>
                </a:solidFill>
              </a:rPr>
              <a:t>Stock Market Prediction</a:t>
            </a:r>
          </a:p>
        </p:txBody>
      </p:sp>
      <p:pic>
        <p:nvPicPr>
          <p:cNvPr id="3" name="Audio 2">
            <a:hlinkClick r:id="" action="ppaction://media"/>
            <a:extLst>
              <a:ext uri="{FF2B5EF4-FFF2-40B4-BE49-F238E27FC236}">
                <a16:creationId xmlns:a16="http://schemas.microsoft.com/office/drawing/2014/main" id="{3B046FCF-E937-4AC2-BBEB-6532FD1A47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56766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488"/>
    </mc:Choice>
    <mc:Fallback>
      <p:transition spd="slow" advTm="5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9" name="Rectangle 8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disney">
            <a:extLst>
              <a:ext uri="{FF2B5EF4-FFF2-40B4-BE49-F238E27FC236}">
                <a16:creationId xmlns:a16="http://schemas.microsoft.com/office/drawing/2014/main" id="{0B35E570-E877-4CBE-99E0-8BC0420234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90" r="19707"/>
          <a:stretch/>
        </p:blipFill>
        <p:spPr bwMode="auto">
          <a:xfrm>
            <a:off x="3441843" y="10"/>
            <a:ext cx="8750159" cy="6857990"/>
          </a:xfrm>
          <a:custGeom>
            <a:avLst/>
            <a:gdLst>
              <a:gd name="connsiteX0" fmla="*/ 0 w 8949307"/>
              <a:gd name="connsiteY0" fmla="*/ 0 h 6858000"/>
              <a:gd name="connsiteX1" fmla="*/ 8949307 w 8949307"/>
              <a:gd name="connsiteY1" fmla="*/ 0 h 6858000"/>
              <a:gd name="connsiteX2" fmla="*/ 8949307 w 8949307"/>
              <a:gd name="connsiteY2" fmla="*/ 6858000 h 6858000"/>
              <a:gd name="connsiteX3" fmla="*/ 0 w 8949307"/>
              <a:gd name="connsiteY3" fmla="*/ 6858000 h 6858000"/>
              <a:gd name="connsiteX4" fmla="*/ 62983 w 8949307"/>
              <a:gd name="connsiteY4" fmla="*/ 6788730 h 6858000"/>
              <a:gd name="connsiteX5" fmla="*/ 1212979 w 8949307"/>
              <a:gd name="connsiteY5" fmla="*/ 3429000 h 6858000"/>
              <a:gd name="connsiteX6" fmla="*/ 62983 w 8949307"/>
              <a:gd name="connsiteY6" fmla="*/ 692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40" name="Freeform: Shape 8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1" name="Freeform: Shape 8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B975204-C967-461C-A7EF-36596A091769}"/>
              </a:ext>
            </a:extLst>
          </p:cNvPr>
          <p:cNvSpPr txBox="1"/>
          <p:nvPr/>
        </p:nvSpPr>
        <p:spPr>
          <a:xfrm>
            <a:off x="371094" y="1161288"/>
            <a:ext cx="3438144" cy="1124712"/>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000" b="1" dirty="0">
                <a:latin typeface="+mj-lt"/>
                <a:ea typeface="+mj-ea"/>
                <a:cs typeface="+mj-cs"/>
              </a:rPr>
              <a:t>Problem Statement</a:t>
            </a:r>
          </a:p>
        </p:txBody>
      </p:sp>
      <p:sp>
        <p:nvSpPr>
          <p:cNvPr id="88" name="Rectangle 8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Content Placeholder 9">
            <a:extLst>
              <a:ext uri="{FF2B5EF4-FFF2-40B4-BE49-F238E27FC236}">
                <a16:creationId xmlns:a16="http://schemas.microsoft.com/office/drawing/2014/main" id="{60F56258-1A0C-D64C-8380-56738E4604D7}"/>
              </a:ext>
            </a:extLst>
          </p:cNvPr>
          <p:cNvSpPr txBox="1">
            <a:spLocks/>
          </p:cNvSpPr>
          <p:nvPr/>
        </p:nvSpPr>
        <p:spPr>
          <a:xfrm>
            <a:off x="371094" y="2718054"/>
            <a:ext cx="3438906" cy="363829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chemeClr val="tx1"/>
                </a:solidFill>
              </a:rPr>
              <a:t>What are we aiming for?</a:t>
            </a:r>
          </a:p>
          <a:p>
            <a:r>
              <a:rPr lang="en-US" sz="1800" dirty="0">
                <a:solidFill>
                  <a:schemeClr val="tx1"/>
                </a:solidFill>
              </a:rPr>
              <a:t>Provide stock traders with a directional prediction of the opening and the closing stock values of Walt Disney Co.</a:t>
            </a:r>
          </a:p>
          <a:p>
            <a:pPr marL="0"/>
            <a:endParaRPr lang="en-US" sz="1800" dirty="0">
              <a:solidFill>
                <a:schemeClr val="tx1"/>
              </a:solidFill>
            </a:endParaRPr>
          </a:p>
          <a:p>
            <a:pPr marL="0" indent="0">
              <a:buNone/>
            </a:pPr>
            <a:r>
              <a:rPr lang="en-US" sz="2600" b="1" dirty="0">
                <a:solidFill>
                  <a:schemeClr val="tx1"/>
                </a:solidFill>
              </a:rPr>
              <a:t>Why Walt Disney Co.?</a:t>
            </a:r>
          </a:p>
          <a:p>
            <a:r>
              <a:rPr lang="en-US" sz="1800" dirty="0">
                <a:solidFill>
                  <a:schemeClr val="tx1"/>
                </a:solidFill>
              </a:rPr>
              <a:t>Considering the meteoric rise and the opening of different avenues within the company it is important to preemptively predict the stock values </a:t>
            </a:r>
          </a:p>
          <a:p>
            <a:pPr marL="0"/>
            <a:endParaRPr lang="en-US" sz="1800" dirty="0">
              <a:solidFill>
                <a:schemeClr val="tx1"/>
              </a:solidFill>
            </a:endParaRPr>
          </a:p>
        </p:txBody>
      </p:sp>
      <p:sp>
        <p:nvSpPr>
          <p:cNvPr id="6" name="Slide Number Placeholder 5"/>
          <p:cNvSpPr>
            <a:spLocks noGrp="1"/>
          </p:cNvSpPr>
          <p:nvPr>
            <p:ph type="sldNum" sz="quarter" idx="12"/>
          </p:nvPr>
        </p:nvSpPr>
        <p:spPr>
          <a:xfrm>
            <a:off x="9077706"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6E18DBF4-37B7-4C4F-9728-A1C100B177EE}" type="slidenum">
              <a:rPr lang="en-US">
                <a:solidFill>
                  <a:schemeClr val="bg1"/>
                </a:solidFill>
                <a:latin typeface="Calibri" panose="020F0502020204030204"/>
              </a:rPr>
              <a:pPr>
                <a:lnSpc>
                  <a:spcPct val="90000"/>
                </a:lnSpc>
                <a:spcAft>
                  <a:spcPts val="600"/>
                </a:spcAft>
                <a:defRPr/>
              </a:pPr>
              <a:t>2</a:t>
            </a:fld>
            <a:endParaRPr lang="en-US">
              <a:solidFill>
                <a:schemeClr val="bg1"/>
              </a:solidFill>
              <a:latin typeface="Calibri" panose="020F0502020204030204"/>
            </a:endParaRPr>
          </a:p>
        </p:txBody>
      </p:sp>
      <p:pic>
        <p:nvPicPr>
          <p:cNvPr id="3" name="Audio 2">
            <a:hlinkClick r:id="" action="ppaction://media"/>
            <a:extLst>
              <a:ext uri="{FF2B5EF4-FFF2-40B4-BE49-F238E27FC236}">
                <a16:creationId xmlns:a16="http://schemas.microsoft.com/office/drawing/2014/main" id="{9CB625EA-059E-43C7-808D-BF4B7AC892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50974324"/>
      </p:ext>
    </p:extLst>
  </p:cSld>
  <p:clrMapOvr>
    <a:masterClrMapping/>
  </p:clrMapOvr>
  <mc:AlternateContent xmlns:mc="http://schemas.openxmlformats.org/markup-compatibility/2006">
    <mc:Choice xmlns:p14="http://schemas.microsoft.com/office/powerpoint/2010/main" Requires="p14">
      <p:transition spd="slow" p14:dur="2000" advTm="29134"/>
    </mc:Choice>
    <mc:Fallback>
      <p:transition spd="slow" advTm="2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B9C575-348B-4D36-BE58-FE9EF1A055ED}"/>
              </a:ext>
            </a:extLst>
          </p:cNvPr>
          <p:cNvGrpSpPr/>
          <p:nvPr/>
        </p:nvGrpSpPr>
        <p:grpSpPr>
          <a:xfrm>
            <a:off x="0" y="1446406"/>
            <a:ext cx="12096741" cy="5295365"/>
            <a:chOff x="-5039" y="1524000"/>
            <a:chExt cx="9149039" cy="4478974"/>
          </a:xfrm>
        </p:grpSpPr>
        <p:sp>
          <p:nvSpPr>
            <p:cNvPr id="11" name="Rectangle 99">
              <a:extLst>
                <a:ext uri="{FF2B5EF4-FFF2-40B4-BE49-F238E27FC236}">
                  <a16:creationId xmlns:a16="http://schemas.microsoft.com/office/drawing/2014/main" id="{F7D019D0-DBCE-4F75-923F-210065CB90C5}"/>
                </a:ext>
              </a:extLst>
            </p:cNvPr>
            <p:cNvSpPr>
              <a:spLocks noChangeArrowheads="1"/>
            </p:cNvSpPr>
            <p:nvPr/>
          </p:nvSpPr>
          <p:spPr bwMode="gray">
            <a:xfrm rot="10800000">
              <a:off x="0" y="1524000"/>
              <a:ext cx="9144000" cy="4478974"/>
            </a:xfrm>
            <a:prstGeom prst="rect">
              <a:avLst/>
            </a:prstGeom>
            <a:gradFill rotWithShape="1">
              <a:gsLst>
                <a:gs pos="0">
                  <a:schemeClr val="bg1"/>
                </a:gs>
                <a:gs pos="100000">
                  <a:srgbClr val="D3D6DF"/>
                </a:gs>
              </a:gsLst>
              <a:lin ang="0" scaled="1"/>
            </a:gradFill>
            <a:ln w="12700" algn="ctr">
              <a:noFill/>
              <a:miter lim="800000"/>
              <a:headEnd/>
              <a:tailEnd/>
            </a:ln>
            <a:effectLst/>
          </p:spPr>
          <p:txBody>
            <a:bodyPr wrap="none" numCol="2" anchor="ctr"/>
            <a:lstStyle/>
            <a:p>
              <a:pPr fontAlgn="base">
                <a:spcBef>
                  <a:spcPct val="20000"/>
                </a:spcBef>
                <a:spcAft>
                  <a:spcPct val="0"/>
                </a:spcAft>
              </a:pPr>
              <a:endParaRPr lang="en-US" sz="1400" dirty="0">
                <a:solidFill>
                  <a:srgbClr val="000000"/>
                </a:solidFill>
                <a:latin typeface="Daytona Pro Condensed" panose="020B0506030503040204" pitchFamily="34" charset="0"/>
              </a:endParaRPr>
            </a:p>
          </p:txBody>
        </p:sp>
        <p:sp>
          <p:nvSpPr>
            <p:cNvPr id="12" name="Pentagon 23">
              <a:extLst>
                <a:ext uri="{FF2B5EF4-FFF2-40B4-BE49-F238E27FC236}">
                  <a16:creationId xmlns:a16="http://schemas.microsoft.com/office/drawing/2014/main" id="{D7DC0B5E-BECE-4ACA-8CFA-5EFDA4C7E1C9}"/>
                </a:ext>
              </a:extLst>
            </p:cNvPr>
            <p:cNvSpPr/>
            <p:nvPr/>
          </p:nvSpPr>
          <p:spPr bwMode="auto">
            <a:xfrm>
              <a:off x="-5039" y="4572000"/>
              <a:ext cx="4507992" cy="363143"/>
            </a:xfrm>
            <a:prstGeom prst="homePlate">
              <a:avLst/>
            </a:prstGeom>
            <a:solidFill>
              <a:schemeClr val="tx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739756"/>
              <a:r>
                <a:rPr lang="en-US" sz="1600" b="1" dirty="0">
                  <a:solidFill>
                    <a:srgbClr val="FFFFFF"/>
                  </a:solidFill>
                  <a:latin typeface="Daytona Pro Condensed" panose="020B0506030503040204" pitchFamily="34" charset="0"/>
                </a:rPr>
                <a:t>Long Short-Term Memory (LSTM) Neural Network</a:t>
              </a:r>
            </a:p>
          </p:txBody>
        </p:sp>
        <p:sp>
          <p:nvSpPr>
            <p:cNvPr id="13" name="Pentagon 26">
              <a:extLst>
                <a:ext uri="{FF2B5EF4-FFF2-40B4-BE49-F238E27FC236}">
                  <a16:creationId xmlns:a16="http://schemas.microsoft.com/office/drawing/2014/main" id="{79CD8FE6-0FF2-4001-90FC-12C09F9D2996}"/>
                </a:ext>
              </a:extLst>
            </p:cNvPr>
            <p:cNvSpPr/>
            <p:nvPr/>
          </p:nvSpPr>
          <p:spPr bwMode="auto">
            <a:xfrm>
              <a:off x="-1679" y="3067825"/>
              <a:ext cx="4504632" cy="361175"/>
            </a:xfrm>
            <a:prstGeom prst="homePlat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739756" fontAlgn="base">
                <a:spcBef>
                  <a:spcPct val="20000"/>
                </a:spcBef>
                <a:spcAft>
                  <a:spcPct val="0"/>
                </a:spcAft>
              </a:pPr>
              <a:r>
                <a:rPr lang="en-US" sz="1600" b="1" dirty="0">
                  <a:solidFill>
                    <a:srgbClr val="FFFFFF"/>
                  </a:solidFill>
                  <a:latin typeface="Daytona Pro Condensed" panose="020B0506030503040204" pitchFamily="34" charset="0"/>
                </a:rPr>
                <a:t>Data Extraction and EDA</a:t>
              </a:r>
            </a:p>
          </p:txBody>
        </p:sp>
        <p:sp>
          <p:nvSpPr>
            <p:cNvPr id="16" name="Rectangle 15">
              <a:extLst>
                <a:ext uri="{FF2B5EF4-FFF2-40B4-BE49-F238E27FC236}">
                  <a16:creationId xmlns:a16="http://schemas.microsoft.com/office/drawing/2014/main" id="{1C71BA6F-E840-48A1-A88E-C0C43465BA10}"/>
                </a:ext>
              </a:extLst>
            </p:cNvPr>
            <p:cNvSpPr/>
            <p:nvPr/>
          </p:nvSpPr>
          <p:spPr>
            <a:xfrm>
              <a:off x="-5039" y="1833601"/>
              <a:ext cx="4303438" cy="351440"/>
            </a:xfrm>
            <a:prstGeom prst="rect">
              <a:avLst/>
            </a:prstGeom>
          </p:spPr>
          <p:txBody>
            <a:bodyPr wrap="square" numCol="2">
              <a:spAutoFit/>
            </a:bodyPr>
            <a:lstStyle/>
            <a:p>
              <a:pPr marL="177796" indent="-177796">
                <a:spcAft>
                  <a:spcPts val="600"/>
                </a:spcAft>
                <a:buClr>
                  <a:srgbClr val="506772"/>
                </a:buClr>
                <a:buFont typeface="Wingdings" pitchFamily="2" charset="2"/>
                <a:buChar char="§"/>
              </a:pPr>
              <a:endParaRPr lang="en-US" sz="1600" b="1" dirty="0">
                <a:solidFill>
                  <a:srgbClr val="000000"/>
                </a:solidFill>
                <a:latin typeface="Daytona Pro Condensed" panose="020B0506030503040204" pitchFamily="34" charset="0"/>
              </a:endParaRPr>
            </a:p>
          </p:txBody>
        </p:sp>
        <p:sp>
          <p:nvSpPr>
            <p:cNvPr id="18" name="Pentagon 32">
              <a:extLst>
                <a:ext uri="{FF2B5EF4-FFF2-40B4-BE49-F238E27FC236}">
                  <a16:creationId xmlns:a16="http://schemas.microsoft.com/office/drawing/2014/main" id="{BEB0AA07-BC29-4C8B-AD48-4831E27139C3}"/>
                </a:ext>
              </a:extLst>
            </p:cNvPr>
            <p:cNvSpPr/>
            <p:nvPr/>
          </p:nvSpPr>
          <p:spPr bwMode="auto">
            <a:xfrm>
              <a:off x="-3359" y="1524000"/>
              <a:ext cx="4507992" cy="363143"/>
            </a:xfrm>
            <a:prstGeom prst="homePlat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739756"/>
              <a:r>
                <a:rPr lang="en-US" sz="1600" b="1" dirty="0">
                  <a:solidFill>
                    <a:srgbClr val="FFFFFF"/>
                  </a:solidFill>
                  <a:latin typeface="Daytona Pro Condensed" panose="020B0506030503040204" pitchFamily="34" charset="0"/>
                </a:rPr>
                <a:t>Data sources and data type</a:t>
              </a:r>
            </a:p>
          </p:txBody>
        </p:sp>
        <p:sp>
          <p:nvSpPr>
            <p:cNvPr id="19" name="Rectangle 18">
              <a:extLst>
                <a:ext uri="{FF2B5EF4-FFF2-40B4-BE49-F238E27FC236}">
                  <a16:creationId xmlns:a16="http://schemas.microsoft.com/office/drawing/2014/main" id="{2B4EE09D-AD43-418C-90E5-4B9FB7AD9CCA}"/>
                </a:ext>
              </a:extLst>
            </p:cNvPr>
            <p:cNvSpPr/>
            <p:nvPr/>
          </p:nvSpPr>
          <p:spPr>
            <a:xfrm>
              <a:off x="17155" y="3455070"/>
              <a:ext cx="4618868" cy="1106387"/>
            </a:xfrm>
            <a:prstGeom prst="rect">
              <a:avLst/>
            </a:prstGeom>
          </p:spPr>
          <p:txBody>
            <a:bodyPr wrap="square">
              <a:spAutoFit/>
            </a:bodyPr>
            <a:lstStyle/>
            <a:p>
              <a:pPr marL="177796"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Data Extraction: </a:t>
              </a:r>
              <a:r>
                <a:rPr lang="en-US" sz="1400" dirty="0">
                  <a:solidFill>
                    <a:srgbClr val="000000"/>
                  </a:solidFill>
                  <a:latin typeface="Daytona Pro Condensed" panose="020B0506030503040204" pitchFamily="34" charset="0"/>
                </a:rPr>
                <a:t>Hive and python scrappers were used to extract the static and dynamic data respectively</a:t>
              </a:r>
            </a:p>
            <a:p>
              <a:pPr marL="177796"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Exploratory Data Analytics</a:t>
              </a:r>
              <a:r>
                <a:rPr lang="en-US" sz="1400" b="1" dirty="0">
                  <a:solidFill>
                    <a:srgbClr val="000000"/>
                  </a:solidFill>
                  <a:latin typeface="Daytona Pro Condensed" panose="020B0506030503040204" pitchFamily="34" charset="0"/>
                </a:rPr>
                <a:t>:</a:t>
              </a:r>
              <a:r>
                <a:rPr lang="en-US" sz="1400" dirty="0">
                  <a:solidFill>
                    <a:srgbClr val="000000"/>
                  </a:solidFill>
                  <a:latin typeface="Daytona Pro Condensed" panose="020B0506030503040204" pitchFamily="34" charset="0"/>
                </a:rPr>
                <a:t> Tableau would be used to provide stock trends across years to provide an understanding of stock everyday behavior and the final predictions</a:t>
              </a:r>
              <a:endParaRPr lang="en-US" sz="1600" dirty="0">
                <a:solidFill>
                  <a:srgbClr val="000000"/>
                </a:solidFill>
                <a:latin typeface="Daytona Pro Condensed" panose="020B0506030503040204" pitchFamily="34" charset="0"/>
              </a:endParaRPr>
            </a:p>
          </p:txBody>
        </p:sp>
        <p:sp>
          <p:nvSpPr>
            <p:cNvPr id="20" name="Rectangle 19">
              <a:extLst>
                <a:ext uri="{FF2B5EF4-FFF2-40B4-BE49-F238E27FC236}">
                  <a16:creationId xmlns:a16="http://schemas.microsoft.com/office/drawing/2014/main" id="{390FADD8-3E40-45D0-A607-3ECC2DDE1A69}"/>
                </a:ext>
              </a:extLst>
            </p:cNvPr>
            <p:cNvSpPr/>
            <p:nvPr/>
          </p:nvSpPr>
          <p:spPr>
            <a:xfrm>
              <a:off x="179154" y="4953000"/>
              <a:ext cx="4483749" cy="260327"/>
            </a:xfrm>
            <a:prstGeom prst="rect">
              <a:avLst/>
            </a:prstGeom>
          </p:spPr>
          <p:txBody>
            <a:bodyPr wrap="square">
              <a:spAutoFit/>
            </a:bodyPr>
            <a:lstStyle/>
            <a:p>
              <a:pPr marL="177796" indent="-177796">
                <a:spcAft>
                  <a:spcPts val="600"/>
                </a:spcAft>
                <a:buClr>
                  <a:srgbClr val="506772"/>
                </a:buClr>
                <a:buFont typeface="Wingdings" pitchFamily="2" charset="2"/>
                <a:buChar char="§"/>
              </a:pPr>
              <a:endParaRPr lang="en-US" sz="1400" dirty="0">
                <a:solidFill>
                  <a:srgbClr val="000000"/>
                </a:solidFill>
                <a:latin typeface="Daytona Pro Condensed" panose="020B0506030503040204" pitchFamily="34" charset="0"/>
              </a:endParaRPr>
            </a:p>
          </p:txBody>
        </p:sp>
      </p:grpSp>
      <p:sp>
        <p:nvSpPr>
          <p:cNvPr id="21" name="TextBox 20">
            <a:extLst>
              <a:ext uri="{FF2B5EF4-FFF2-40B4-BE49-F238E27FC236}">
                <a16:creationId xmlns:a16="http://schemas.microsoft.com/office/drawing/2014/main" id="{675F437C-29E3-48B2-9899-B5DB68CD4C13}"/>
              </a:ext>
            </a:extLst>
          </p:cNvPr>
          <p:cNvSpPr txBox="1"/>
          <p:nvPr/>
        </p:nvSpPr>
        <p:spPr>
          <a:xfrm>
            <a:off x="1396992" y="1131290"/>
            <a:ext cx="4343400" cy="338554"/>
          </a:xfrm>
          <a:prstGeom prst="rect">
            <a:avLst/>
          </a:prstGeom>
          <a:noFill/>
        </p:spPr>
        <p:txBody>
          <a:bodyPr wrap="square" rtlCol="0">
            <a:spAutoFit/>
          </a:bodyPr>
          <a:lstStyle/>
          <a:p>
            <a:pPr fontAlgn="base">
              <a:spcBef>
                <a:spcPct val="20000"/>
              </a:spcBef>
              <a:spcAft>
                <a:spcPct val="0"/>
              </a:spcAft>
            </a:pPr>
            <a:r>
              <a:rPr lang="en-US" sz="1600" b="1" dirty="0">
                <a:solidFill>
                  <a:srgbClr val="002060"/>
                </a:solidFill>
                <a:latin typeface="Daytona Pro Condensed" panose="020B0506030503040204" pitchFamily="34" charset="0"/>
              </a:rPr>
              <a:t>Approach</a:t>
            </a:r>
          </a:p>
        </p:txBody>
      </p:sp>
      <p:sp>
        <p:nvSpPr>
          <p:cNvPr id="22" name="TextBox 21">
            <a:extLst>
              <a:ext uri="{FF2B5EF4-FFF2-40B4-BE49-F238E27FC236}">
                <a16:creationId xmlns:a16="http://schemas.microsoft.com/office/drawing/2014/main" id="{8B492435-8F41-4B34-ADDA-901E351A1D9E}"/>
              </a:ext>
            </a:extLst>
          </p:cNvPr>
          <p:cNvSpPr txBox="1"/>
          <p:nvPr/>
        </p:nvSpPr>
        <p:spPr>
          <a:xfrm>
            <a:off x="8633583" y="1107105"/>
            <a:ext cx="3035300" cy="338554"/>
          </a:xfrm>
          <a:prstGeom prst="rect">
            <a:avLst/>
          </a:prstGeom>
          <a:noFill/>
        </p:spPr>
        <p:txBody>
          <a:bodyPr wrap="square" rtlCol="0">
            <a:spAutoFit/>
          </a:bodyPr>
          <a:lstStyle/>
          <a:p>
            <a:pPr algn="ctr" fontAlgn="base">
              <a:spcBef>
                <a:spcPct val="20000"/>
              </a:spcBef>
              <a:spcAft>
                <a:spcPct val="0"/>
              </a:spcAft>
            </a:pPr>
            <a:r>
              <a:rPr lang="en-US" sz="1600" b="1" dirty="0">
                <a:solidFill>
                  <a:srgbClr val="002060"/>
                </a:solidFill>
                <a:latin typeface="Daytona Pro Condensed" panose="020B0506030503040204" pitchFamily="34" charset="0"/>
              </a:rPr>
              <a:t>Key Expected Outcomes</a:t>
            </a:r>
          </a:p>
        </p:txBody>
      </p:sp>
      <p:grpSp>
        <p:nvGrpSpPr>
          <p:cNvPr id="23" name="Group 22">
            <a:extLst>
              <a:ext uri="{FF2B5EF4-FFF2-40B4-BE49-F238E27FC236}">
                <a16:creationId xmlns:a16="http://schemas.microsoft.com/office/drawing/2014/main" id="{7E798EF1-F338-4F46-9CA9-F8B3B5837B3A}"/>
              </a:ext>
            </a:extLst>
          </p:cNvPr>
          <p:cNvGrpSpPr/>
          <p:nvPr/>
        </p:nvGrpSpPr>
        <p:grpSpPr>
          <a:xfrm>
            <a:off x="6695441" y="1433102"/>
            <a:ext cx="5394708" cy="5109937"/>
            <a:chOff x="4533900" y="1524000"/>
            <a:chExt cx="4592632" cy="4268521"/>
          </a:xfrm>
        </p:grpSpPr>
        <p:sp>
          <p:nvSpPr>
            <p:cNvPr id="24" name="AutoShape 100">
              <a:extLst>
                <a:ext uri="{FF2B5EF4-FFF2-40B4-BE49-F238E27FC236}">
                  <a16:creationId xmlns:a16="http://schemas.microsoft.com/office/drawing/2014/main" id="{9E75AD5B-1024-4B1A-9399-5192A72334D1}"/>
                </a:ext>
              </a:extLst>
            </p:cNvPr>
            <p:cNvSpPr>
              <a:spLocks noChangeArrowheads="1"/>
            </p:cNvSpPr>
            <p:nvPr/>
          </p:nvSpPr>
          <p:spPr bwMode="gray">
            <a:xfrm rot="10800000">
              <a:off x="4533900" y="1524000"/>
              <a:ext cx="4592632" cy="4268521"/>
            </a:xfrm>
            <a:prstGeom prst="homePlate">
              <a:avLst>
                <a:gd name="adj" fmla="val 16396"/>
              </a:avLst>
            </a:prstGeom>
            <a:solidFill>
              <a:schemeClr val="tx2">
                <a:lumMod val="40000"/>
                <a:lumOff val="60000"/>
              </a:schemeClr>
            </a:solidFill>
            <a:ln w="12700" algn="ctr">
              <a:noFill/>
              <a:miter lim="800000"/>
              <a:headEnd/>
              <a:tailEnd/>
            </a:ln>
            <a:effectLst/>
          </p:spPr>
          <p:txBody>
            <a:bodyPr wrap="none" anchor="ctr"/>
            <a:lstStyle/>
            <a:p>
              <a:pPr fontAlgn="base">
                <a:spcBef>
                  <a:spcPct val="20000"/>
                </a:spcBef>
                <a:spcAft>
                  <a:spcPct val="0"/>
                </a:spcAft>
              </a:pPr>
              <a:endParaRPr lang="en-US" sz="1400" dirty="0">
                <a:solidFill>
                  <a:srgbClr val="000000"/>
                </a:solidFill>
                <a:latin typeface="Daytona Pro Condensed" panose="020B0506030503040204" pitchFamily="34" charset="0"/>
              </a:endParaRPr>
            </a:p>
          </p:txBody>
        </p:sp>
        <p:sp>
          <p:nvSpPr>
            <p:cNvPr id="25" name="Rounded Rectangle 22">
              <a:extLst>
                <a:ext uri="{FF2B5EF4-FFF2-40B4-BE49-F238E27FC236}">
                  <a16:creationId xmlns:a16="http://schemas.microsoft.com/office/drawing/2014/main" id="{42A0EB2E-AF32-4B38-86A5-01D5A705BED7}"/>
                </a:ext>
              </a:extLst>
            </p:cNvPr>
            <p:cNvSpPr/>
            <p:nvPr/>
          </p:nvSpPr>
          <p:spPr bwMode="auto">
            <a:xfrm>
              <a:off x="5245100" y="2384570"/>
              <a:ext cx="3765550" cy="1008329"/>
            </a:xfrm>
            <a:prstGeom prst="roundRect">
              <a:avLst/>
            </a:prstGeom>
            <a:solidFill>
              <a:srgbClr val="A41128"/>
            </a:solidFill>
            <a:ln w="2857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spcBef>
                  <a:spcPct val="20000"/>
                </a:spcBef>
                <a:spcAft>
                  <a:spcPct val="0"/>
                </a:spcAft>
              </a:pPr>
              <a:r>
                <a:rPr lang="en-US" sz="1600" dirty="0">
                  <a:solidFill>
                    <a:srgbClr val="FFFFFF"/>
                  </a:solidFill>
                  <a:latin typeface="Daytona Pro Condensed" panose="020B0506030503040204" pitchFamily="34" charset="0"/>
                </a:rPr>
                <a:t>Provide accurate predictions for the opening and closing prices of Walt Disney Co. stocks</a:t>
              </a:r>
            </a:p>
          </p:txBody>
        </p:sp>
        <p:sp>
          <p:nvSpPr>
            <p:cNvPr id="26" name="Rounded Rectangle 29">
              <a:extLst>
                <a:ext uri="{FF2B5EF4-FFF2-40B4-BE49-F238E27FC236}">
                  <a16:creationId xmlns:a16="http://schemas.microsoft.com/office/drawing/2014/main" id="{5B943AC6-45AA-488B-81C6-B17A0A41C1CD}"/>
                </a:ext>
              </a:extLst>
            </p:cNvPr>
            <p:cNvSpPr/>
            <p:nvPr/>
          </p:nvSpPr>
          <p:spPr bwMode="auto">
            <a:xfrm>
              <a:off x="5245100" y="3746295"/>
              <a:ext cx="3765550" cy="857250"/>
            </a:xfrm>
            <a:prstGeom prst="roundRect">
              <a:avLst/>
            </a:prstGeom>
            <a:solidFill>
              <a:srgbClr val="A41128"/>
            </a:solidFill>
            <a:ln w="2857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en-US" sz="1600" dirty="0">
                  <a:solidFill>
                    <a:srgbClr val="FFFFFF"/>
                  </a:solidFill>
                  <a:latin typeface="Daytona Pro Condensed" panose="020B0506030503040204" pitchFamily="34" charset="0"/>
                </a:rPr>
                <a:t>Provide a decision support system to traders by providing stock trends with historic data</a:t>
              </a:r>
            </a:p>
          </p:txBody>
        </p:sp>
      </p:grpSp>
      <p:sp>
        <p:nvSpPr>
          <p:cNvPr id="29" name="TextBox 28">
            <a:extLst>
              <a:ext uri="{FF2B5EF4-FFF2-40B4-BE49-F238E27FC236}">
                <a16:creationId xmlns:a16="http://schemas.microsoft.com/office/drawing/2014/main" id="{8CFBDEC9-9228-41E1-AB8F-9F5891A84A32}"/>
              </a:ext>
            </a:extLst>
          </p:cNvPr>
          <p:cNvSpPr txBox="1"/>
          <p:nvPr/>
        </p:nvSpPr>
        <p:spPr>
          <a:xfrm>
            <a:off x="124354" y="-29077"/>
            <a:ext cx="12067646" cy="646331"/>
          </a:xfrm>
          <a:prstGeom prst="rect">
            <a:avLst/>
          </a:prstGeom>
          <a:noFill/>
        </p:spPr>
        <p:txBody>
          <a:bodyPr wrap="square" rtlCol="0">
            <a:spAutoFit/>
          </a:bodyPr>
          <a:lstStyle/>
          <a:p>
            <a:r>
              <a:rPr lang="en-US" sz="3600" b="1" dirty="0">
                <a:solidFill>
                  <a:schemeClr val="bg1"/>
                </a:solidFill>
                <a:latin typeface="Daytona Pro Condensed" panose="020B0506030503040204" pitchFamily="34" charset="0"/>
              </a:rPr>
              <a:t>Executive Summary</a:t>
            </a:r>
            <a:endParaRPr lang="en-US" sz="4400" b="1" dirty="0">
              <a:solidFill>
                <a:schemeClr val="bg1"/>
              </a:solidFill>
              <a:latin typeface="Daytona Pro Condensed" panose="020B0506030503040204" pitchFamily="34" charset="0"/>
            </a:endParaRPr>
          </a:p>
        </p:txBody>
      </p:sp>
      <p:sp>
        <p:nvSpPr>
          <p:cNvPr id="3" name="Rectangle 2">
            <a:extLst>
              <a:ext uri="{FF2B5EF4-FFF2-40B4-BE49-F238E27FC236}">
                <a16:creationId xmlns:a16="http://schemas.microsoft.com/office/drawing/2014/main" id="{9662C9F1-5C50-44A0-A493-CA9FF67018B2}"/>
              </a:ext>
            </a:extLst>
          </p:cNvPr>
          <p:cNvSpPr/>
          <p:nvPr/>
        </p:nvSpPr>
        <p:spPr>
          <a:xfrm>
            <a:off x="6664" y="1889043"/>
            <a:ext cx="6242374" cy="1361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numCol="2" rtlCol="0" anchor="t" anchorCtr="0">
            <a:noAutofit/>
          </a:bodyPr>
          <a:lstStyle/>
          <a:p>
            <a:pPr marL="177796"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Static Data: </a:t>
            </a:r>
          </a:p>
          <a:p>
            <a:pPr marL="634996" lvl="1" indent="-177796">
              <a:spcAft>
                <a:spcPts val="600"/>
              </a:spcAft>
              <a:buClr>
                <a:srgbClr val="506772"/>
              </a:buClr>
              <a:buFont typeface="Wingdings" pitchFamily="2" charset="2"/>
              <a:buChar char="§"/>
            </a:pPr>
            <a:r>
              <a:rPr lang="en-US" sz="1400" dirty="0">
                <a:solidFill>
                  <a:srgbClr val="000000"/>
                </a:solidFill>
                <a:latin typeface="Daytona Pro Condensed" panose="020B0506030503040204" pitchFamily="34" charset="0"/>
              </a:rPr>
              <a:t>NYSE dataset from Kaggle</a:t>
            </a:r>
          </a:p>
          <a:p>
            <a:pPr marL="634996" lvl="1" indent="-177796">
              <a:spcAft>
                <a:spcPts val="600"/>
              </a:spcAft>
              <a:buClr>
                <a:srgbClr val="506772"/>
              </a:buClr>
              <a:buFont typeface="Wingdings" pitchFamily="2" charset="2"/>
              <a:buChar char="§"/>
            </a:pPr>
            <a:r>
              <a:rPr lang="en-US" sz="1400" dirty="0">
                <a:solidFill>
                  <a:srgbClr val="000000"/>
                </a:solidFill>
                <a:latin typeface="Daytona Pro Condensed" panose="020B0506030503040204" pitchFamily="34" charset="0"/>
              </a:rPr>
              <a:t>Zip file containing multiple files</a:t>
            </a:r>
          </a:p>
          <a:p>
            <a:pPr marL="634996" lvl="1" indent="-177796">
              <a:spcAft>
                <a:spcPts val="600"/>
              </a:spcAft>
              <a:buClr>
                <a:srgbClr val="506772"/>
              </a:buClr>
              <a:buFont typeface="Wingdings" pitchFamily="2" charset="2"/>
              <a:buChar char="§"/>
            </a:pPr>
            <a:r>
              <a:rPr lang="en-US" sz="1400" dirty="0">
                <a:solidFill>
                  <a:srgbClr val="000000"/>
                </a:solidFill>
                <a:latin typeface="Daytona Pro Condensed" panose="020B0506030503040204" pitchFamily="34" charset="0"/>
              </a:rPr>
              <a:t>Data from 01/01/2010-12/01/2019</a:t>
            </a:r>
          </a:p>
          <a:p>
            <a:pPr marL="634996" lvl="1"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Dynamic Data</a:t>
            </a:r>
          </a:p>
          <a:p>
            <a:pPr marL="1092196" lvl="2" indent="-177796">
              <a:spcAft>
                <a:spcPts val="600"/>
              </a:spcAft>
              <a:buClr>
                <a:srgbClr val="506772"/>
              </a:buClr>
              <a:buFont typeface="Wingdings" pitchFamily="2" charset="2"/>
              <a:buChar char="§"/>
            </a:pPr>
            <a:r>
              <a:rPr lang="en-US" sz="1400" dirty="0">
                <a:solidFill>
                  <a:srgbClr val="000000"/>
                </a:solidFill>
                <a:latin typeface="Daytona Pro Condensed" panose="020B0506030503040204" pitchFamily="34" charset="0"/>
              </a:rPr>
              <a:t>Yahoo finance data</a:t>
            </a:r>
          </a:p>
          <a:p>
            <a:pPr marL="1092196" lvl="2" indent="-177796">
              <a:spcAft>
                <a:spcPts val="600"/>
              </a:spcAft>
              <a:buClr>
                <a:srgbClr val="506772"/>
              </a:buClr>
              <a:buFont typeface="Wingdings" pitchFamily="2" charset="2"/>
              <a:buChar char="§"/>
            </a:pPr>
            <a:r>
              <a:rPr lang="en-US" sz="1400" dirty="0">
                <a:solidFill>
                  <a:srgbClr val="000000"/>
                </a:solidFill>
                <a:latin typeface="Daytona Pro Condensed" panose="020B0506030503040204" pitchFamily="34" charset="0"/>
              </a:rPr>
              <a:t>Data until the previous day</a:t>
            </a:r>
          </a:p>
        </p:txBody>
      </p:sp>
      <p:sp>
        <p:nvSpPr>
          <p:cNvPr id="30" name="Rectangle 29">
            <a:extLst>
              <a:ext uri="{FF2B5EF4-FFF2-40B4-BE49-F238E27FC236}">
                <a16:creationId xmlns:a16="http://schemas.microsoft.com/office/drawing/2014/main" id="{C43441A0-21AE-490D-8B53-0827DC92ECB5}"/>
              </a:ext>
            </a:extLst>
          </p:cNvPr>
          <p:cNvSpPr/>
          <p:nvPr/>
        </p:nvSpPr>
        <p:spPr>
          <a:xfrm>
            <a:off x="29345" y="5565704"/>
            <a:ext cx="6066655" cy="1092607"/>
          </a:xfrm>
          <a:prstGeom prst="rect">
            <a:avLst/>
          </a:prstGeom>
        </p:spPr>
        <p:txBody>
          <a:bodyPr wrap="square">
            <a:spAutoFit/>
          </a:bodyPr>
          <a:lstStyle/>
          <a:p>
            <a:pPr marL="177796"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What: </a:t>
            </a:r>
            <a:r>
              <a:rPr lang="en-US" sz="1400" dirty="0">
                <a:solidFill>
                  <a:srgbClr val="000000"/>
                </a:solidFill>
                <a:latin typeface="Daytona Pro Condensed" panose="020B0506030503040204" pitchFamily="34" charset="0"/>
              </a:rPr>
              <a:t>Special  kind of recurrent neural network that is capable of learning long-term dependencies</a:t>
            </a:r>
            <a:endParaRPr lang="en-US" sz="1600" dirty="0">
              <a:solidFill>
                <a:srgbClr val="000000"/>
              </a:solidFill>
              <a:latin typeface="Daytona Pro Condensed" panose="020B0506030503040204" pitchFamily="34" charset="0"/>
            </a:endParaRPr>
          </a:p>
          <a:p>
            <a:pPr marL="177796" indent="-177796">
              <a:spcAft>
                <a:spcPts val="600"/>
              </a:spcAft>
              <a:buClr>
                <a:srgbClr val="506772"/>
              </a:buClr>
              <a:buFont typeface="Wingdings" pitchFamily="2" charset="2"/>
              <a:buChar char="§"/>
            </a:pPr>
            <a:r>
              <a:rPr lang="en-US" sz="1600" b="1" dirty="0">
                <a:solidFill>
                  <a:srgbClr val="000000"/>
                </a:solidFill>
                <a:latin typeface="Daytona Pro Condensed" panose="020B0506030503040204" pitchFamily="34" charset="0"/>
              </a:rPr>
              <a:t>Why:</a:t>
            </a:r>
            <a:r>
              <a:rPr lang="en-US" sz="1400" dirty="0">
                <a:solidFill>
                  <a:srgbClr val="000000"/>
                </a:solidFill>
                <a:latin typeface="Daytona Pro Condensed" panose="020B0506030503040204" pitchFamily="34" charset="0"/>
              </a:rPr>
              <a:t> Can process entire sequences of data and well suited for time series predictions</a:t>
            </a:r>
            <a:endParaRPr lang="en-US" sz="1600" dirty="0">
              <a:solidFill>
                <a:srgbClr val="000000"/>
              </a:solidFill>
              <a:latin typeface="Daytona Pro Condensed" panose="020B0506030503040204" pitchFamily="34" charset="0"/>
            </a:endParaRPr>
          </a:p>
        </p:txBody>
      </p:sp>
      <p:pic>
        <p:nvPicPr>
          <p:cNvPr id="4" name="Audio 3">
            <a:hlinkClick r:id="" action="ppaction://media"/>
            <a:extLst>
              <a:ext uri="{FF2B5EF4-FFF2-40B4-BE49-F238E27FC236}">
                <a16:creationId xmlns:a16="http://schemas.microsoft.com/office/drawing/2014/main" id="{20C5C557-6F18-4238-A523-2AB12101F23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815840503"/>
      </p:ext>
    </p:extLst>
  </p:cSld>
  <p:clrMapOvr>
    <a:masterClrMapping/>
  </p:clrMapOvr>
  <mc:AlternateContent xmlns:mc="http://schemas.openxmlformats.org/markup-compatibility/2006">
    <mc:Choice xmlns:p14="http://schemas.microsoft.com/office/powerpoint/2010/main" Requires="p14">
      <p:transition spd="slow" p14:dur="2000" advTm="73002"/>
    </mc:Choice>
    <mc:Fallback>
      <p:transition spd="slow" advTm="73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0ED7E17-4F7E-496A-996D-E30B64D56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432891"/>
            <a:ext cx="2803782" cy="1642229"/>
          </a:xfrm>
          <a:prstGeom prst="rect">
            <a:avLst/>
          </a:prstGeom>
        </p:spPr>
      </p:pic>
      <p:sp>
        <p:nvSpPr>
          <p:cNvPr id="27" name="TextBox 26">
            <a:extLst>
              <a:ext uri="{FF2B5EF4-FFF2-40B4-BE49-F238E27FC236}">
                <a16:creationId xmlns:a16="http://schemas.microsoft.com/office/drawing/2014/main" id="{3BEC23F3-356D-4039-9F46-4394AF02B457}"/>
              </a:ext>
            </a:extLst>
          </p:cNvPr>
          <p:cNvSpPr txBox="1"/>
          <p:nvPr/>
        </p:nvSpPr>
        <p:spPr>
          <a:xfrm>
            <a:off x="124354" y="-29077"/>
            <a:ext cx="12067646" cy="646331"/>
          </a:xfrm>
          <a:prstGeom prst="rect">
            <a:avLst/>
          </a:prstGeom>
          <a:noFill/>
        </p:spPr>
        <p:txBody>
          <a:bodyPr wrap="square" rtlCol="0">
            <a:spAutoFit/>
          </a:bodyPr>
          <a:lstStyle/>
          <a:p>
            <a:r>
              <a:rPr lang="en-US" sz="3600" b="1" dirty="0">
                <a:solidFill>
                  <a:schemeClr val="bg1"/>
                </a:solidFill>
                <a:latin typeface="Daytona Pro Condensed" panose="020B0506030503040204" pitchFamily="34" charset="0"/>
              </a:rPr>
              <a:t>Process flow</a:t>
            </a:r>
            <a:endParaRPr lang="en-US" sz="4400" b="1" dirty="0">
              <a:solidFill>
                <a:schemeClr val="bg1"/>
              </a:solidFill>
              <a:latin typeface="Daytona Pro Condensed" panose="020B0506030503040204" pitchFamily="34" charset="0"/>
            </a:endParaRPr>
          </a:p>
        </p:txBody>
      </p:sp>
      <p:sp>
        <p:nvSpPr>
          <p:cNvPr id="7" name="Arrow: Right 6">
            <a:extLst>
              <a:ext uri="{FF2B5EF4-FFF2-40B4-BE49-F238E27FC236}">
                <a16:creationId xmlns:a16="http://schemas.microsoft.com/office/drawing/2014/main" id="{9C431240-457C-4600-A1F7-563FE3CD5795}"/>
              </a:ext>
            </a:extLst>
          </p:cNvPr>
          <p:cNvSpPr/>
          <p:nvPr/>
        </p:nvSpPr>
        <p:spPr>
          <a:xfrm>
            <a:off x="1345913" y="3355796"/>
            <a:ext cx="10109771" cy="729465"/>
          </a:xfrm>
          <a:prstGeom prst="rightArrow">
            <a:avLst>
              <a:gd name="adj1" fmla="val 27465"/>
              <a:gd name="adj2" fmla="val 50000"/>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llout: Line with No Border 7">
            <a:extLst>
              <a:ext uri="{FF2B5EF4-FFF2-40B4-BE49-F238E27FC236}">
                <a16:creationId xmlns:a16="http://schemas.microsoft.com/office/drawing/2014/main" id="{BA171D63-7930-45FE-83F4-513E943F4121}"/>
              </a:ext>
            </a:extLst>
          </p:cNvPr>
          <p:cNvSpPr/>
          <p:nvPr/>
        </p:nvSpPr>
        <p:spPr>
          <a:xfrm>
            <a:off x="124354" y="4712466"/>
            <a:ext cx="2803781" cy="646330"/>
          </a:xfrm>
          <a:prstGeom prst="callout1">
            <a:avLst>
              <a:gd name="adj1" fmla="val 13308"/>
              <a:gd name="adj2" fmla="val 42739"/>
              <a:gd name="adj3" fmla="val -154412"/>
              <a:gd name="adj4" fmla="val 4291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Load Data from Kaggle for historic static data set</a:t>
            </a:r>
          </a:p>
        </p:txBody>
      </p:sp>
      <p:sp>
        <p:nvSpPr>
          <p:cNvPr id="9" name="Oval 8">
            <a:extLst>
              <a:ext uri="{FF2B5EF4-FFF2-40B4-BE49-F238E27FC236}">
                <a16:creationId xmlns:a16="http://schemas.microsoft.com/office/drawing/2014/main" id="{859E198E-6A71-486B-AF94-FD1B84E065BF}"/>
              </a:ext>
            </a:extLst>
          </p:cNvPr>
          <p:cNvSpPr/>
          <p:nvPr/>
        </p:nvSpPr>
        <p:spPr>
          <a:xfrm>
            <a:off x="1145566" y="3555213"/>
            <a:ext cx="400693" cy="34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9DB99F6-9918-4126-B825-7C7E78AB63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486" y="5358796"/>
            <a:ext cx="2803781" cy="1266290"/>
          </a:xfrm>
          <a:prstGeom prst="rect">
            <a:avLst/>
          </a:prstGeom>
        </p:spPr>
      </p:pic>
      <p:sp>
        <p:nvSpPr>
          <p:cNvPr id="16" name="Callout: Line with No Border 15">
            <a:extLst>
              <a:ext uri="{FF2B5EF4-FFF2-40B4-BE49-F238E27FC236}">
                <a16:creationId xmlns:a16="http://schemas.microsoft.com/office/drawing/2014/main" id="{0971ACD4-DE89-4198-B2D7-3B85595404BB}"/>
              </a:ext>
            </a:extLst>
          </p:cNvPr>
          <p:cNvSpPr/>
          <p:nvPr/>
        </p:nvSpPr>
        <p:spPr>
          <a:xfrm>
            <a:off x="2526791" y="1582220"/>
            <a:ext cx="2803781" cy="1196024"/>
          </a:xfrm>
          <a:prstGeom prst="callout1">
            <a:avLst>
              <a:gd name="adj1" fmla="val 102070"/>
              <a:gd name="adj2" fmla="val 40540"/>
              <a:gd name="adj3" fmla="val 177489"/>
              <a:gd name="adj4" fmla="val 4034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Filter Data in Hive, create columns for visualization and load to python for data modelling</a:t>
            </a:r>
          </a:p>
        </p:txBody>
      </p:sp>
      <p:sp>
        <p:nvSpPr>
          <p:cNvPr id="17" name="Oval 16">
            <a:extLst>
              <a:ext uri="{FF2B5EF4-FFF2-40B4-BE49-F238E27FC236}">
                <a16:creationId xmlns:a16="http://schemas.microsoft.com/office/drawing/2014/main" id="{5D791050-398F-4742-B40C-7926DADA90F0}"/>
              </a:ext>
            </a:extLst>
          </p:cNvPr>
          <p:cNvSpPr/>
          <p:nvPr/>
        </p:nvSpPr>
        <p:spPr>
          <a:xfrm>
            <a:off x="3435983" y="3555213"/>
            <a:ext cx="400693" cy="34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llout: Line with No Border 21">
            <a:extLst>
              <a:ext uri="{FF2B5EF4-FFF2-40B4-BE49-F238E27FC236}">
                <a16:creationId xmlns:a16="http://schemas.microsoft.com/office/drawing/2014/main" id="{54C0BFE8-AE2B-48BE-B426-D6E66FA759D5}"/>
              </a:ext>
            </a:extLst>
          </p:cNvPr>
          <p:cNvSpPr/>
          <p:nvPr/>
        </p:nvSpPr>
        <p:spPr>
          <a:xfrm>
            <a:off x="4540529" y="4712466"/>
            <a:ext cx="2803781" cy="646330"/>
          </a:xfrm>
          <a:prstGeom prst="callout1">
            <a:avLst>
              <a:gd name="adj1" fmla="val 13308"/>
              <a:gd name="adj2" fmla="val 42739"/>
              <a:gd name="adj3" fmla="val -154412"/>
              <a:gd name="adj4" fmla="val 42910"/>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Extract dynamic data from Yahoo Finance using daily API</a:t>
            </a:r>
          </a:p>
        </p:txBody>
      </p:sp>
      <p:sp>
        <p:nvSpPr>
          <p:cNvPr id="23" name="Oval 22">
            <a:extLst>
              <a:ext uri="{FF2B5EF4-FFF2-40B4-BE49-F238E27FC236}">
                <a16:creationId xmlns:a16="http://schemas.microsoft.com/office/drawing/2014/main" id="{BF4E4158-059F-4D4D-BAFF-66835D895A96}"/>
              </a:ext>
            </a:extLst>
          </p:cNvPr>
          <p:cNvSpPr/>
          <p:nvPr/>
        </p:nvSpPr>
        <p:spPr>
          <a:xfrm>
            <a:off x="5561741" y="3555213"/>
            <a:ext cx="400693" cy="34161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llout: Line with No Border 23">
            <a:extLst>
              <a:ext uri="{FF2B5EF4-FFF2-40B4-BE49-F238E27FC236}">
                <a16:creationId xmlns:a16="http://schemas.microsoft.com/office/drawing/2014/main" id="{F06EA082-B3F4-425F-B9A4-AF5F3E43A01A}"/>
              </a:ext>
            </a:extLst>
          </p:cNvPr>
          <p:cNvSpPr/>
          <p:nvPr/>
        </p:nvSpPr>
        <p:spPr>
          <a:xfrm>
            <a:off x="6682325" y="1889272"/>
            <a:ext cx="2350073" cy="729466"/>
          </a:xfrm>
          <a:prstGeom prst="callout1">
            <a:avLst>
              <a:gd name="adj1" fmla="val 103478"/>
              <a:gd name="adj2" fmla="val 53656"/>
              <a:gd name="adj3" fmla="val 236644"/>
              <a:gd name="adj4" fmla="val 54334"/>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Load data into LSTM data model</a:t>
            </a:r>
          </a:p>
        </p:txBody>
      </p:sp>
      <p:sp>
        <p:nvSpPr>
          <p:cNvPr id="25" name="Oval 24">
            <a:extLst>
              <a:ext uri="{FF2B5EF4-FFF2-40B4-BE49-F238E27FC236}">
                <a16:creationId xmlns:a16="http://schemas.microsoft.com/office/drawing/2014/main" id="{81E7CAA1-830D-4B8F-80DA-500B7EF0F3B3}"/>
              </a:ext>
            </a:extLst>
          </p:cNvPr>
          <p:cNvSpPr/>
          <p:nvPr/>
        </p:nvSpPr>
        <p:spPr>
          <a:xfrm>
            <a:off x="7795586" y="3549909"/>
            <a:ext cx="400693" cy="34161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llout: Line with No Border 25">
            <a:extLst>
              <a:ext uri="{FF2B5EF4-FFF2-40B4-BE49-F238E27FC236}">
                <a16:creationId xmlns:a16="http://schemas.microsoft.com/office/drawing/2014/main" id="{6E14F853-1D45-4BED-AB88-6876ACD3AB6B}"/>
              </a:ext>
            </a:extLst>
          </p:cNvPr>
          <p:cNvSpPr/>
          <p:nvPr/>
        </p:nvSpPr>
        <p:spPr>
          <a:xfrm>
            <a:off x="8884458" y="4712466"/>
            <a:ext cx="2803781" cy="646330"/>
          </a:xfrm>
          <a:prstGeom prst="callout1">
            <a:avLst>
              <a:gd name="adj1" fmla="val 13308"/>
              <a:gd name="adj2" fmla="val 42739"/>
              <a:gd name="adj3" fmla="val -154412"/>
              <a:gd name="adj4" fmla="val 42910"/>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Load Final </a:t>
            </a:r>
            <a:r>
              <a:rPr lang="en-US" dirty="0" err="1">
                <a:solidFill>
                  <a:srgbClr val="002060"/>
                </a:solidFill>
                <a:latin typeface="Daytona Pro Condensed" panose="020B0506030503040204" pitchFamily="34" charset="0"/>
              </a:rPr>
              <a:t>gSheet</a:t>
            </a:r>
            <a:r>
              <a:rPr lang="en-US" dirty="0">
                <a:solidFill>
                  <a:srgbClr val="002060"/>
                </a:solidFill>
                <a:latin typeface="Daytona Pro Condensed" panose="020B0506030503040204" pitchFamily="34" charset="0"/>
              </a:rPr>
              <a:t> into Tableau</a:t>
            </a:r>
          </a:p>
        </p:txBody>
      </p:sp>
      <p:sp>
        <p:nvSpPr>
          <p:cNvPr id="28" name="Oval 27">
            <a:extLst>
              <a:ext uri="{FF2B5EF4-FFF2-40B4-BE49-F238E27FC236}">
                <a16:creationId xmlns:a16="http://schemas.microsoft.com/office/drawing/2014/main" id="{EA27D5B5-AEBE-4150-AE79-301DAFD103BF}"/>
              </a:ext>
            </a:extLst>
          </p:cNvPr>
          <p:cNvSpPr/>
          <p:nvPr/>
        </p:nvSpPr>
        <p:spPr>
          <a:xfrm>
            <a:off x="9905670" y="3555213"/>
            <a:ext cx="400693" cy="34161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958F144-92B9-4611-AF4F-5533A56154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91937" y="5357280"/>
            <a:ext cx="3256908" cy="1266290"/>
          </a:xfrm>
          <a:prstGeom prst="rect">
            <a:avLst/>
          </a:prstGeom>
        </p:spPr>
      </p:pic>
      <p:sp>
        <p:nvSpPr>
          <p:cNvPr id="31" name="Oval 30">
            <a:extLst>
              <a:ext uri="{FF2B5EF4-FFF2-40B4-BE49-F238E27FC236}">
                <a16:creationId xmlns:a16="http://schemas.microsoft.com/office/drawing/2014/main" id="{8C3D2086-0A0D-4727-8979-7608C6B3D785}"/>
              </a:ext>
            </a:extLst>
          </p:cNvPr>
          <p:cNvSpPr/>
          <p:nvPr/>
        </p:nvSpPr>
        <p:spPr>
          <a:xfrm>
            <a:off x="3466083" y="6068913"/>
            <a:ext cx="400693" cy="34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1163158-FD3A-4407-959A-D16BD31B8100}"/>
              </a:ext>
            </a:extLst>
          </p:cNvPr>
          <p:cNvSpPr/>
          <p:nvPr/>
        </p:nvSpPr>
        <p:spPr>
          <a:xfrm>
            <a:off x="6158177" y="6068913"/>
            <a:ext cx="400693" cy="34161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0848BD-E847-4EDB-BBE8-9CA30F5A68AF}"/>
              </a:ext>
            </a:extLst>
          </p:cNvPr>
          <p:cNvSpPr/>
          <p:nvPr/>
        </p:nvSpPr>
        <p:spPr>
          <a:xfrm>
            <a:off x="3636329" y="5916557"/>
            <a:ext cx="2326106" cy="6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Manually triggered activity</a:t>
            </a:r>
          </a:p>
        </p:txBody>
      </p:sp>
      <p:sp>
        <p:nvSpPr>
          <p:cNvPr id="34" name="Rectangle 33">
            <a:extLst>
              <a:ext uri="{FF2B5EF4-FFF2-40B4-BE49-F238E27FC236}">
                <a16:creationId xmlns:a16="http://schemas.microsoft.com/office/drawing/2014/main" id="{1A978F4E-6A34-4AEA-B397-C3BE2B61AC62}"/>
              </a:ext>
            </a:extLst>
          </p:cNvPr>
          <p:cNvSpPr/>
          <p:nvPr/>
        </p:nvSpPr>
        <p:spPr>
          <a:xfrm>
            <a:off x="6323019" y="6068913"/>
            <a:ext cx="1772483" cy="3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2060"/>
                </a:solidFill>
                <a:latin typeface="Daytona Pro Condensed" panose="020B0506030503040204" pitchFamily="34" charset="0"/>
              </a:rPr>
              <a:t>Scheduled run</a:t>
            </a:r>
          </a:p>
        </p:txBody>
      </p:sp>
      <p:pic>
        <p:nvPicPr>
          <p:cNvPr id="11" name="Audio 10">
            <a:hlinkClick r:id="" action="ppaction://media"/>
            <a:extLst>
              <a:ext uri="{FF2B5EF4-FFF2-40B4-BE49-F238E27FC236}">
                <a16:creationId xmlns:a16="http://schemas.microsoft.com/office/drawing/2014/main" id="{6D049C46-F0A4-4645-9CB2-8A3DDE79E28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15284992"/>
      </p:ext>
    </p:extLst>
  </p:cSld>
  <p:clrMapOvr>
    <a:masterClrMapping/>
  </p:clrMapOvr>
  <mc:AlternateContent xmlns:mc="http://schemas.openxmlformats.org/markup-compatibility/2006">
    <mc:Choice xmlns:p14="http://schemas.microsoft.com/office/powerpoint/2010/main" Requires="p14">
      <p:transition spd="slow" p14:dur="2000" advTm="53888"/>
    </mc:Choice>
    <mc:Fallback>
      <p:transition spd="slow" advTm="5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1"/>
                </p:tgtEl>
              </p:cMediaNode>
            </p:audio>
          </p:childTnLst>
        </p:cTn>
      </p:par>
    </p:tnLst>
    <p:bldLst>
      <p:bldP spid="8" grpId="0" animBg="1"/>
      <p:bldP spid="9" grpId="0" animBg="1"/>
      <p:bldP spid="16" grpId="0" animBg="1"/>
      <p:bldP spid="17" grpId="0" animBg="1"/>
      <p:bldP spid="22" grpId="0" animBg="1"/>
      <p:bldP spid="23" grpId="0" animBg="1"/>
      <p:bldP spid="24" grpId="0" animBg="1"/>
      <p:bldP spid="25" grpId="0" animBg="1"/>
      <p:bldP spid="26"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9A25DFF-14AD-4AA4-A766-ADB880C35464}"/>
              </a:ext>
            </a:extLst>
          </p:cNvPr>
          <p:cNvSpPr txBox="1"/>
          <p:nvPr/>
        </p:nvSpPr>
        <p:spPr>
          <a:xfrm>
            <a:off x="124354" y="-29077"/>
            <a:ext cx="12067646" cy="646331"/>
          </a:xfrm>
          <a:prstGeom prst="rect">
            <a:avLst/>
          </a:prstGeom>
          <a:noFill/>
        </p:spPr>
        <p:txBody>
          <a:bodyPr wrap="square" rtlCol="0">
            <a:spAutoFit/>
          </a:bodyPr>
          <a:lstStyle/>
          <a:p>
            <a:r>
              <a:rPr lang="en-US" sz="3600" b="1" dirty="0">
                <a:solidFill>
                  <a:schemeClr val="bg1"/>
                </a:solidFill>
                <a:latin typeface="Daytona Pro Condensed" panose="020B0506030503040204" pitchFamily="34" charset="0"/>
              </a:rPr>
              <a:t>Data Model – </a:t>
            </a:r>
            <a:r>
              <a:rPr lang="en-US" sz="3200" b="1" i="1" dirty="0">
                <a:solidFill>
                  <a:schemeClr val="bg1"/>
                </a:solidFill>
                <a:latin typeface="Daytona Pro Condensed" panose="020B0506030503040204" pitchFamily="34" charset="0"/>
              </a:rPr>
              <a:t>Append-Load Implementation</a:t>
            </a:r>
            <a:r>
              <a:rPr lang="en-US" sz="3600" b="1" dirty="0">
                <a:solidFill>
                  <a:schemeClr val="bg1"/>
                </a:solidFill>
                <a:latin typeface="Daytona Pro Condensed" panose="020B0506030503040204" pitchFamily="34" charset="0"/>
              </a:rPr>
              <a:t> </a:t>
            </a:r>
            <a:endParaRPr lang="en-US" sz="4400" b="1" i="1" dirty="0">
              <a:solidFill>
                <a:schemeClr val="bg1"/>
              </a:solidFill>
              <a:latin typeface="Daytona Pro Condensed" panose="020B0506030503040204" pitchFamily="34" charset="0"/>
            </a:endParaRPr>
          </a:p>
        </p:txBody>
      </p:sp>
      <p:sp>
        <p:nvSpPr>
          <p:cNvPr id="5" name="TextBox 4">
            <a:extLst>
              <a:ext uri="{FF2B5EF4-FFF2-40B4-BE49-F238E27FC236}">
                <a16:creationId xmlns:a16="http://schemas.microsoft.com/office/drawing/2014/main" id="{C007D7F4-951F-4EE7-B790-EACCB2691423}"/>
              </a:ext>
            </a:extLst>
          </p:cNvPr>
          <p:cNvSpPr txBox="1"/>
          <p:nvPr/>
        </p:nvSpPr>
        <p:spPr>
          <a:xfrm>
            <a:off x="375947" y="1461053"/>
            <a:ext cx="8588120" cy="707886"/>
          </a:xfrm>
          <a:prstGeom prst="rect">
            <a:avLst/>
          </a:prstGeom>
          <a:noFill/>
        </p:spPr>
        <p:txBody>
          <a:bodyPr wrap="none" rtlCol="0">
            <a:spAutoFit/>
          </a:bodyPr>
          <a:lstStyle/>
          <a:p>
            <a:r>
              <a:rPr lang="en-US" sz="2000" dirty="0">
                <a:latin typeface="Daytona Pro Condensed" panose="020B0506030503040204" pitchFamily="34" charset="0"/>
              </a:rPr>
              <a:t>The LSTM model runs daily with previous day’s stock prices added to the training data. </a:t>
            </a:r>
          </a:p>
          <a:p>
            <a:r>
              <a:rPr lang="en-US" sz="2000" dirty="0">
                <a:latin typeface="Daytona Pro Condensed" panose="020B0506030503040204" pitchFamily="34" charset="0"/>
              </a:rPr>
              <a:t>The learning process never stops.</a:t>
            </a:r>
          </a:p>
        </p:txBody>
      </p:sp>
      <p:sp>
        <p:nvSpPr>
          <p:cNvPr id="7" name="Rectangle 6">
            <a:extLst>
              <a:ext uri="{FF2B5EF4-FFF2-40B4-BE49-F238E27FC236}">
                <a16:creationId xmlns:a16="http://schemas.microsoft.com/office/drawing/2014/main" id="{D4A7B976-4D23-4BF0-9590-020974CAAD59}"/>
              </a:ext>
            </a:extLst>
          </p:cNvPr>
          <p:cNvSpPr/>
          <p:nvPr/>
        </p:nvSpPr>
        <p:spPr>
          <a:xfrm>
            <a:off x="1131141" y="2640803"/>
            <a:ext cx="2514600" cy="2580365"/>
          </a:xfrm>
          <a:prstGeom prst="rect">
            <a:avLst/>
          </a:prstGeom>
          <a:solidFill>
            <a:schemeClr val="bg1">
              <a:lumMod val="95000"/>
            </a:schemeClr>
          </a:solidFill>
          <a:ln w="1905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u="sng" dirty="0">
                <a:solidFill>
                  <a:schemeClr val="tx1"/>
                </a:solidFill>
                <a:latin typeface="Daytona Pro Condensed" panose="020B0506030503040204" pitchFamily="34" charset="0"/>
              </a:rPr>
              <a:t>Day 0</a:t>
            </a:r>
          </a:p>
          <a:p>
            <a:pPr algn="ctr"/>
            <a:endParaRPr lang="en-US" b="1" u="sng"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Use the static data obtained from Hue to train LSTM neural model.</a:t>
            </a:r>
          </a:p>
          <a:p>
            <a:endParaRPr lang="en-US" b="1"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Predict the stock price for day 1.</a:t>
            </a:r>
          </a:p>
        </p:txBody>
      </p:sp>
      <p:sp>
        <p:nvSpPr>
          <p:cNvPr id="8" name="Rectangle 7">
            <a:extLst>
              <a:ext uri="{FF2B5EF4-FFF2-40B4-BE49-F238E27FC236}">
                <a16:creationId xmlns:a16="http://schemas.microsoft.com/office/drawing/2014/main" id="{EF94AE7D-99A7-43EC-841C-5FC8EC083B0A}"/>
              </a:ext>
            </a:extLst>
          </p:cNvPr>
          <p:cNvSpPr/>
          <p:nvPr/>
        </p:nvSpPr>
        <p:spPr>
          <a:xfrm>
            <a:off x="4028971" y="2640804"/>
            <a:ext cx="2511289" cy="2580364"/>
          </a:xfrm>
          <a:prstGeom prst="rect">
            <a:avLst/>
          </a:prstGeom>
          <a:solidFill>
            <a:schemeClr val="bg1">
              <a:lumMod val="95000"/>
            </a:schemeClr>
          </a:solidFill>
          <a:ln w="1905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u="sng" dirty="0">
                <a:solidFill>
                  <a:schemeClr val="tx1"/>
                </a:solidFill>
                <a:latin typeface="Daytona Pro Condensed" panose="020B0506030503040204" pitchFamily="34" charset="0"/>
              </a:rPr>
              <a:t>Day 1</a:t>
            </a:r>
          </a:p>
          <a:p>
            <a:pPr algn="ctr"/>
            <a:endParaRPr lang="en-US" b="1" u="sng"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Re-train the LSTM with Day 0’s stock prices added to the static data.</a:t>
            </a:r>
          </a:p>
          <a:p>
            <a:endParaRPr lang="en-US" b="1"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Predict stock price for day 2.</a:t>
            </a:r>
          </a:p>
        </p:txBody>
      </p:sp>
      <p:sp>
        <p:nvSpPr>
          <p:cNvPr id="9" name="Rectangle 8">
            <a:extLst>
              <a:ext uri="{FF2B5EF4-FFF2-40B4-BE49-F238E27FC236}">
                <a16:creationId xmlns:a16="http://schemas.microsoft.com/office/drawing/2014/main" id="{15B4EC3E-9917-4ED0-B59F-F504FE85D247}"/>
              </a:ext>
            </a:extLst>
          </p:cNvPr>
          <p:cNvSpPr/>
          <p:nvPr/>
        </p:nvSpPr>
        <p:spPr>
          <a:xfrm>
            <a:off x="6923490" y="2640804"/>
            <a:ext cx="2511289" cy="2580364"/>
          </a:xfrm>
          <a:prstGeom prst="rect">
            <a:avLst/>
          </a:prstGeom>
          <a:solidFill>
            <a:schemeClr val="bg1">
              <a:lumMod val="95000"/>
            </a:schemeClr>
          </a:solidFill>
          <a:ln w="1905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u="sng" dirty="0">
                <a:solidFill>
                  <a:schemeClr val="tx1"/>
                </a:solidFill>
                <a:latin typeface="Daytona Pro Condensed" panose="020B0506030503040204" pitchFamily="34" charset="0"/>
              </a:rPr>
              <a:t>Day 2</a:t>
            </a:r>
          </a:p>
          <a:p>
            <a:pPr algn="ctr"/>
            <a:endParaRPr lang="en-US" b="1" u="sng"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Re-train the LSTM with Day 1’s stock prices added to Day 0’s training data.</a:t>
            </a:r>
          </a:p>
          <a:p>
            <a:endParaRPr lang="en-US" b="1" dirty="0">
              <a:solidFill>
                <a:schemeClr val="tx1"/>
              </a:solidFill>
              <a:latin typeface="Daytona Pro Condensed" panose="020B0506030503040204" pitchFamily="34" charset="0"/>
            </a:endParaRPr>
          </a:p>
          <a:p>
            <a:r>
              <a:rPr lang="en-US" b="1" dirty="0">
                <a:solidFill>
                  <a:schemeClr val="tx1"/>
                </a:solidFill>
                <a:latin typeface="Daytona Pro Condensed" panose="020B0506030503040204" pitchFamily="34" charset="0"/>
              </a:rPr>
              <a:t>Predict stock price for day 3. </a:t>
            </a:r>
          </a:p>
        </p:txBody>
      </p:sp>
      <p:sp>
        <p:nvSpPr>
          <p:cNvPr id="6" name="Oval 5">
            <a:extLst>
              <a:ext uri="{FF2B5EF4-FFF2-40B4-BE49-F238E27FC236}">
                <a16:creationId xmlns:a16="http://schemas.microsoft.com/office/drawing/2014/main" id="{03E8AEF0-2423-4D20-A873-A9665F42B8BB}"/>
              </a:ext>
            </a:extLst>
          </p:cNvPr>
          <p:cNvSpPr/>
          <p:nvPr/>
        </p:nvSpPr>
        <p:spPr>
          <a:xfrm>
            <a:off x="9819861" y="5062329"/>
            <a:ext cx="135329" cy="15221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aytona Pro Condensed" panose="020B0506030503040204" pitchFamily="34" charset="0"/>
            </a:endParaRPr>
          </a:p>
        </p:txBody>
      </p:sp>
      <p:sp>
        <p:nvSpPr>
          <p:cNvPr id="11" name="Oval 10">
            <a:extLst>
              <a:ext uri="{FF2B5EF4-FFF2-40B4-BE49-F238E27FC236}">
                <a16:creationId xmlns:a16="http://schemas.microsoft.com/office/drawing/2014/main" id="{F8988951-D268-4140-8867-993F6D5066EF}"/>
              </a:ext>
            </a:extLst>
          </p:cNvPr>
          <p:cNvSpPr/>
          <p:nvPr/>
        </p:nvSpPr>
        <p:spPr>
          <a:xfrm>
            <a:off x="10051773" y="5062329"/>
            <a:ext cx="135329" cy="15221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aytona Pro Condensed" panose="020B0506030503040204" pitchFamily="34" charset="0"/>
            </a:endParaRPr>
          </a:p>
        </p:txBody>
      </p:sp>
      <p:sp>
        <p:nvSpPr>
          <p:cNvPr id="12" name="Oval 11">
            <a:extLst>
              <a:ext uri="{FF2B5EF4-FFF2-40B4-BE49-F238E27FC236}">
                <a16:creationId xmlns:a16="http://schemas.microsoft.com/office/drawing/2014/main" id="{7CA55A4A-126F-4C88-BF2A-6E22008AEF85}"/>
              </a:ext>
            </a:extLst>
          </p:cNvPr>
          <p:cNvSpPr/>
          <p:nvPr/>
        </p:nvSpPr>
        <p:spPr>
          <a:xfrm>
            <a:off x="10283686" y="5062329"/>
            <a:ext cx="135329" cy="15221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aytona Pro Condensed" panose="020B0506030503040204" pitchFamily="34" charset="0"/>
            </a:endParaRPr>
          </a:p>
        </p:txBody>
      </p:sp>
      <p:sp>
        <p:nvSpPr>
          <p:cNvPr id="13" name="TextBox 12">
            <a:extLst>
              <a:ext uri="{FF2B5EF4-FFF2-40B4-BE49-F238E27FC236}">
                <a16:creationId xmlns:a16="http://schemas.microsoft.com/office/drawing/2014/main" id="{628DCB94-285C-42D5-B701-3E663F423379}"/>
              </a:ext>
            </a:extLst>
          </p:cNvPr>
          <p:cNvSpPr txBox="1"/>
          <p:nvPr/>
        </p:nvSpPr>
        <p:spPr>
          <a:xfrm>
            <a:off x="375947" y="5777949"/>
            <a:ext cx="10135275" cy="707886"/>
          </a:xfrm>
          <a:prstGeom prst="rect">
            <a:avLst/>
          </a:prstGeom>
          <a:noFill/>
        </p:spPr>
        <p:txBody>
          <a:bodyPr wrap="none" rtlCol="0">
            <a:spAutoFit/>
          </a:bodyPr>
          <a:lstStyle/>
          <a:p>
            <a:r>
              <a:rPr lang="en-US" sz="2000" dirty="0">
                <a:latin typeface="Daytona Pro Condensed" panose="020B0506030503040204" pitchFamily="34" charset="0"/>
              </a:rPr>
              <a:t>The next day’s predictions can provide trader’s with directional hint of stock price movement. However, </a:t>
            </a:r>
          </a:p>
          <a:p>
            <a:r>
              <a:rPr lang="en-US" sz="2000" dirty="0">
                <a:latin typeface="Daytona Pro Condensed" panose="020B0506030503040204" pitchFamily="34" charset="0"/>
              </a:rPr>
              <a:t>stock prices are volatile and dependent on a large number of external variables.</a:t>
            </a:r>
          </a:p>
        </p:txBody>
      </p:sp>
      <p:pic>
        <p:nvPicPr>
          <p:cNvPr id="3" name="Audio 2">
            <a:hlinkClick r:id="" action="ppaction://media"/>
            <a:extLst>
              <a:ext uri="{FF2B5EF4-FFF2-40B4-BE49-F238E27FC236}">
                <a16:creationId xmlns:a16="http://schemas.microsoft.com/office/drawing/2014/main" id="{7A298A76-DD69-4ED3-854C-287BACCD9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30437524"/>
      </p:ext>
    </p:extLst>
  </p:cSld>
  <p:clrMapOvr>
    <a:masterClrMapping/>
  </p:clrMapOvr>
  <mc:AlternateContent xmlns:mc="http://schemas.openxmlformats.org/markup-compatibility/2006">
    <mc:Choice xmlns:p14="http://schemas.microsoft.com/office/powerpoint/2010/main" Requires="p14">
      <p:transition spd="slow" p14:dur="2000" advTm="30228"/>
    </mc:Choice>
    <mc:Fallback>
      <p:transition spd="slow" advTm="30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7289AC-6113-4709-8C04-030642D5FAE4}"/>
              </a:ext>
            </a:extLst>
          </p:cNvPr>
          <p:cNvSpPr/>
          <p:nvPr/>
        </p:nvSpPr>
        <p:spPr>
          <a:xfrm>
            <a:off x="134954" y="1253447"/>
            <a:ext cx="11904645" cy="2456306"/>
          </a:xfrm>
          <a:prstGeom prst="rect">
            <a:avLst/>
          </a:prstGeom>
          <a:solidFill>
            <a:schemeClr val="tx2">
              <a:lumMod val="20000"/>
              <a:lumOff val="8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1A1D4-5721-4C8A-9452-95321238BAD5}"/>
              </a:ext>
            </a:extLst>
          </p:cNvPr>
          <p:cNvSpPr/>
          <p:nvPr/>
        </p:nvSpPr>
        <p:spPr>
          <a:xfrm>
            <a:off x="111303" y="3779039"/>
            <a:ext cx="11969393" cy="11044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86ED75-B2F3-4ED3-9E89-2DB0E59BBEB0}"/>
              </a:ext>
            </a:extLst>
          </p:cNvPr>
          <p:cNvSpPr/>
          <p:nvPr/>
        </p:nvSpPr>
        <p:spPr>
          <a:xfrm>
            <a:off x="157545" y="1253447"/>
            <a:ext cx="1636779" cy="245630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Daytona Pro Condensed" panose="020B0506030503040204" pitchFamily="34" charset="0"/>
              </a:rPr>
              <a:t>Latest Predictions</a:t>
            </a:r>
          </a:p>
        </p:txBody>
      </p:sp>
      <p:sp>
        <p:nvSpPr>
          <p:cNvPr id="19" name="Rectangle 18">
            <a:extLst>
              <a:ext uri="{FF2B5EF4-FFF2-40B4-BE49-F238E27FC236}">
                <a16:creationId xmlns:a16="http://schemas.microsoft.com/office/drawing/2014/main" id="{A997C562-BE18-4915-993E-2AADB971EE4E}"/>
              </a:ext>
            </a:extLst>
          </p:cNvPr>
          <p:cNvSpPr/>
          <p:nvPr/>
        </p:nvSpPr>
        <p:spPr>
          <a:xfrm>
            <a:off x="166268" y="3952337"/>
            <a:ext cx="1636779" cy="245630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Daytona Pro Condensed" panose="020B0506030503040204" pitchFamily="34" charset="0"/>
              </a:rPr>
              <a:t>Observation</a:t>
            </a:r>
          </a:p>
        </p:txBody>
      </p:sp>
      <p:sp>
        <p:nvSpPr>
          <p:cNvPr id="22" name="Rectangle 21">
            <a:extLst>
              <a:ext uri="{FF2B5EF4-FFF2-40B4-BE49-F238E27FC236}">
                <a16:creationId xmlns:a16="http://schemas.microsoft.com/office/drawing/2014/main" id="{9E2724E8-7504-49ED-A09D-10E19BD08367}"/>
              </a:ext>
            </a:extLst>
          </p:cNvPr>
          <p:cNvSpPr/>
          <p:nvPr/>
        </p:nvSpPr>
        <p:spPr>
          <a:xfrm>
            <a:off x="1835926" y="1512104"/>
            <a:ext cx="10217540" cy="40011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tx2">
                    <a:lumMod val="50000"/>
                  </a:schemeClr>
                </a:solidFill>
              </a:rPr>
              <a:t>Predictions for the closing and opening prices:</a:t>
            </a:r>
          </a:p>
        </p:txBody>
      </p:sp>
      <p:sp>
        <p:nvSpPr>
          <p:cNvPr id="10" name="TextBox 9">
            <a:extLst>
              <a:ext uri="{FF2B5EF4-FFF2-40B4-BE49-F238E27FC236}">
                <a16:creationId xmlns:a16="http://schemas.microsoft.com/office/drawing/2014/main" id="{57219FCF-516E-4560-830D-D0A213E86D07}"/>
              </a:ext>
            </a:extLst>
          </p:cNvPr>
          <p:cNvSpPr txBox="1"/>
          <p:nvPr/>
        </p:nvSpPr>
        <p:spPr>
          <a:xfrm>
            <a:off x="124354" y="-29077"/>
            <a:ext cx="12067646" cy="646331"/>
          </a:xfrm>
          <a:prstGeom prst="rect">
            <a:avLst/>
          </a:prstGeom>
          <a:noFill/>
        </p:spPr>
        <p:txBody>
          <a:bodyPr wrap="square" rtlCol="0">
            <a:spAutoFit/>
          </a:bodyPr>
          <a:lstStyle/>
          <a:p>
            <a:r>
              <a:rPr lang="en-US" sz="3600" b="1" dirty="0">
                <a:solidFill>
                  <a:schemeClr val="bg1"/>
                </a:solidFill>
                <a:latin typeface="Daytona Pro Condensed" panose="020B0506030503040204" pitchFamily="34" charset="0"/>
              </a:rPr>
              <a:t>Visualization – </a:t>
            </a:r>
            <a:r>
              <a:rPr lang="en-US" sz="3600" b="1" i="1" dirty="0">
                <a:solidFill>
                  <a:schemeClr val="bg1"/>
                </a:solidFill>
                <a:latin typeface="Daytona Pro Condensed" panose="020B0506030503040204" pitchFamily="34" charset="0"/>
              </a:rPr>
              <a:t>Latest predictions and Observations</a:t>
            </a:r>
            <a:endParaRPr lang="en-US" sz="4400" b="1" i="1" dirty="0">
              <a:solidFill>
                <a:schemeClr val="bg1"/>
              </a:solidFill>
              <a:latin typeface="Daytona Pro Condensed" panose="020B0506030503040204" pitchFamily="34" charset="0"/>
            </a:endParaRPr>
          </a:p>
        </p:txBody>
      </p:sp>
      <p:pic>
        <p:nvPicPr>
          <p:cNvPr id="2" name="Picture 1">
            <a:extLst>
              <a:ext uri="{FF2B5EF4-FFF2-40B4-BE49-F238E27FC236}">
                <a16:creationId xmlns:a16="http://schemas.microsoft.com/office/drawing/2014/main" id="{8BA223FD-D0E7-47C2-B44A-027A87B0BBA4}"/>
              </a:ext>
            </a:extLst>
          </p:cNvPr>
          <p:cNvPicPr>
            <a:picLocks noChangeAspect="1"/>
          </p:cNvPicPr>
          <p:nvPr/>
        </p:nvPicPr>
        <p:blipFill>
          <a:blip r:embed="rId6"/>
          <a:stretch>
            <a:fillRect/>
          </a:stretch>
        </p:blipFill>
        <p:spPr>
          <a:xfrm>
            <a:off x="1923141" y="2170871"/>
            <a:ext cx="4683142" cy="1346837"/>
          </a:xfrm>
          <a:prstGeom prst="rect">
            <a:avLst/>
          </a:prstGeom>
        </p:spPr>
      </p:pic>
      <p:pic>
        <p:nvPicPr>
          <p:cNvPr id="5" name="Picture 4">
            <a:extLst>
              <a:ext uri="{FF2B5EF4-FFF2-40B4-BE49-F238E27FC236}">
                <a16:creationId xmlns:a16="http://schemas.microsoft.com/office/drawing/2014/main" id="{81BBE55D-C2BE-4526-A05F-4911E2E22669}"/>
              </a:ext>
            </a:extLst>
          </p:cNvPr>
          <p:cNvPicPr>
            <a:picLocks noChangeAspect="1"/>
          </p:cNvPicPr>
          <p:nvPr/>
        </p:nvPicPr>
        <p:blipFill>
          <a:blip r:embed="rId7"/>
          <a:stretch>
            <a:fillRect/>
          </a:stretch>
        </p:blipFill>
        <p:spPr>
          <a:xfrm>
            <a:off x="6944696" y="2170871"/>
            <a:ext cx="4683142" cy="1346837"/>
          </a:xfrm>
          <a:prstGeom prst="rect">
            <a:avLst/>
          </a:prstGeom>
        </p:spPr>
      </p:pic>
      <p:sp>
        <p:nvSpPr>
          <p:cNvPr id="12" name="Rectangle 11">
            <a:extLst>
              <a:ext uri="{FF2B5EF4-FFF2-40B4-BE49-F238E27FC236}">
                <a16:creationId xmlns:a16="http://schemas.microsoft.com/office/drawing/2014/main" id="{1F02A3EA-954A-42C7-A157-55E0C4A5DEEC}"/>
              </a:ext>
            </a:extLst>
          </p:cNvPr>
          <p:cNvSpPr/>
          <p:nvPr/>
        </p:nvSpPr>
        <p:spPr>
          <a:xfrm>
            <a:off x="1803047" y="3952338"/>
            <a:ext cx="10250419" cy="245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r>
              <a:rPr lang="en-US" dirty="0">
                <a:solidFill>
                  <a:schemeClr val="tx1"/>
                </a:solidFill>
              </a:rPr>
              <a:t>Maximum stock prices historically were for</a:t>
            </a:r>
          </a:p>
          <a:p>
            <a:pPr marL="800100" lvl="1" indent="-342900">
              <a:buFont typeface="Arial" panose="020B0604020202020204" pitchFamily="34" charset="0"/>
              <a:buChar char="•"/>
            </a:pPr>
            <a:r>
              <a:rPr lang="en-US" dirty="0">
                <a:solidFill>
                  <a:schemeClr val="tx1"/>
                </a:solidFill>
              </a:rPr>
              <a:t>Opening price: November 27, 2019 - $152.3</a:t>
            </a:r>
          </a:p>
          <a:p>
            <a:pPr marL="800100" lvl="1" indent="-342900">
              <a:buFont typeface="Arial" panose="020B0604020202020204" pitchFamily="34" charset="0"/>
              <a:buChar char="•"/>
            </a:pPr>
            <a:r>
              <a:rPr lang="en-US" dirty="0">
                <a:solidFill>
                  <a:schemeClr val="tx1"/>
                </a:solidFill>
              </a:rPr>
              <a:t>Closing price: November 26, 2019 - $151.6</a:t>
            </a:r>
          </a:p>
          <a:p>
            <a:pPr lvl="1"/>
            <a:endParaRPr lang="en-US" dirty="0">
              <a:solidFill>
                <a:schemeClr val="tx1"/>
              </a:solidFill>
            </a:endParaRPr>
          </a:p>
          <a:p>
            <a:pPr marL="342900" indent="-342900">
              <a:buFont typeface="+mj-lt"/>
              <a:buAutoNum type="arabicPeriod"/>
            </a:pPr>
            <a:r>
              <a:rPr lang="en-US" dirty="0">
                <a:solidFill>
                  <a:schemeClr val="tx1"/>
                </a:solidFill>
              </a:rPr>
              <a:t>These dates coincide with the launch of Disney+</a:t>
            </a:r>
          </a:p>
          <a:p>
            <a:pPr marL="800100" lvl="1" indent="-342900">
              <a:buFont typeface="Arial" panose="020B0604020202020204" pitchFamily="34" charset="0"/>
              <a:buChar char="•"/>
            </a:pPr>
            <a:endParaRPr lang="en-US" dirty="0">
              <a:solidFill>
                <a:schemeClr val="tx1"/>
              </a:solidFill>
            </a:endParaRPr>
          </a:p>
          <a:p>
            <a:pPr marL="800100" lvl="1" indent="-342900">
              <a:buFont typeface="+mj-lt"/>
              <a:buAutoNum type="arabicPeriod"/>
            </a:pPr>
            <a:endParaRPr lang="en-US" dirty="0">
              <a:solidFill>
                <a:schemeClr val="tx1"/>
              </a:solidFill>
            </a:endParaRPr>
          </a:p>
        </p:txBody>
      </p:sp>
      <p:pic>
        <p:nvPicPr>
          <p:cNvPr id="8" name="Picture 7">
            <a:extLst>
              <a:ext uri="{FF2B5EF4-FFF2-40B4-BE49-F238E27FC236}">
                <a16:creationId xmlns:a16="http://schemas.microsoft.com/office/drawing/2014/main" id="{4687FF55-68D9-4E42-A14B-DBCF5FE433AB}"/>
              </a:ext>
            </a:extLst>
          </p:cNvPr>
          <p:cNvPicPr>
            <a:picLocks noChangeAspect="1"/>
          </p:cNvPicPr>
          <p:nvPr/>
        </p:nvPicPr>
        <p:blipFill>
          <a:blip r:embed="rId8"/>
          <a:stretch>
            <a:fillRect/>
          </a:stretch>
        </p:blipFill>
        <p:spPr>
          <a:xfrm>
            <a:off x="7179128" y="4345946"/>
            <a:ext cx="1790701" cy="1300678"/>
          </a:xfrm>
          <a:prstGeom prst="rect">
            <a:avLst/>
          </a:prstGeom>
        </p:spPr>
      </p:pic>
      <p:pic>
        <p:nvPicPr>
          <p:cNvPr id="11" name="Picture 10">
            <a:extLst>
              <a:ext uri="{FF2B5EF4-FFF2-40B4-BE49-F238E27FC236}">
                <a16:creationId xmlns:a16="http://schemas.microsoft.com/office/drawing/2014/main" id="{6F0C76B1-5269-45ED-9FF3-0CD3DD737B60}"/>
              </a:ext>
            </a:extLst>
          </p:cNvPr>
          <p:cNvPicPr>
            <a:picLocks noChangeAspect="1"/>
          </p:cNvPicPr>
          <p:nvPr/>
        </p:nvPicPr>
        <p:blipFill>
          <a:blip r:embed="rId9"/>
          <a:stretch>
            <a:fillRect/>
          </a:stretch>
        </p:blipFill>
        <p:spPr>
          <a:xfrm>
            <a:off x="9711257" y="4345946"/>
            <a:ext cx="1790702" cy="1300678"/>
          </a:xfrm>
          <a:prstGeom prst="rect">
            <a:avLst/>
          </a:prstGeom>
        </p:spPr>
      </p:pic>
      <p:pic>
        <p:nvPicPr>
          <p:cNvPr id="16" name="Audio 15">
            <a:hlinkClick r:id="" action="ppaction://media"/>
            <a:extLst>
              <a:ext uri="{FF2B5EF4-FFF2-40B4-BE49-F238E27FC236}">
                <a16:creationId xmlns:a16="http://schemas.microsoft.com/office/drawing/2014/main" id="{0ECCFB18-DA05-4E55-BFC4-F61E08BBBF8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58741206"/>
      </p:ext>
    </p:extLst>
  </p:cSld>
  <p:clrMapOvr>
    <a:masterClrMapping/>
  </p:clrMapOvr>
  <mc:AlternateContent xmlns:mc="http://schemas.openxmlformats.org/markup-compatibility/2006">
    <mc:Choice xmlns:p14="http://schemas.microsoft.com/office/powerpoint/2010/main" Requires="p14">
      <p:transition spd="slow" p14:dur="2000" advTm="43564"/>
    </mc:Choice>
    <mc:Fallback>
      <p:transition spd="slow" advTm="4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6"/>
                </p:tgtEl>
              </p:cMediaNode>
            </p:audio>
          </p:childTnLst>
        </p:cTn>
      </p:par>
    </p:tnLst>
    <p:bldLst>
      <p:bldP spid="3" grpId="0" animBg="1"/>
      <p:bldP spid="4" grpId="0" animBg="1"/>
      <p:bldP spid="9" grpId="0" animBg="1"/>
      <p:bldP spid="19" grpId="0" animBg="1"/>
      <p:bldP spid="22"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0E4E65D2-4B7C-418C-8307-E314D6481CD9}"/>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1172" b="1229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5138928" y="988741"/>
            <a:ext cx="6248416" cy="4880518"/>
          </a:xfrm>
          <a:noFill/>
          <a:ln>
            <a:noFill/>
          </a:ln>
        </p:spPr>
        <p:txBody>
          <a:bodyPr wrap="square" anchor="ctr">
            <a:normAutofit/>
          </a:bodyPr>
          <a:lstStyle/>
          <a:p>
            <a:r>
              <a:rPr lang="en-ID" dirty="0">
                <a:solidFill>
                  <a:schemeClr val="tx1"/>
                </a:solidFill>
              </a:rPr>
              <a:t>Thank You</a:t>
            </a:r>
          </a:p>
        </p:txBody>
      </p:sp>
      <p:pic>
        <p:nvPicPr>
          <p:cNvPr id="2" name="Audio 1">
            <a:hlinkClick r:id="" action="ppaction://media"/>
            <a:extLst>
              <a:ext uri="{FF2B5EF4-FFF2-40B4-BE49-F238E27FC236}">
                <a16:creationId xmlns:a16="http://schemas.microsoft.com/office/drawing/2014/main" id="{79508F16-3A76-4255-AAD6-40C08D26D0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65599231"/>
      </p:ext>
    </p:extLst>
  </p:cSld>
  <p:clrMapOvr>
    <a:masterClrMapping/>
  </p:clrMapOvr>
  <mc:AlternateContent xmlns:mc="http://schemas.openxmlformats.org/markup-compatibility/2006">
    <mc:Choice xmlns:p14="http://schemas.microsoft.com/office/powerpoint/2010/main" Requires="p14">
      <p:transition spd="slow" p14:dur="2000" advTm="3821"/>
    </mc:Choice>
    <mc:Fallback>
      <p:transition spd="slow" advTm="3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6.6"/>
</p:tagLst>
</file>

<file path=ppt/tags/tag2.xml><?xml version="1.0" encoding="utf-8"?>
<p:tagLst xmlns:a="http://schemas.openxmlformats.org/drawingml/2006/main" xmlns:r="http://schemas.openxmlformats.org/officeDocument/2006/relationships" xmlns:p="http://schemas.openxmlformats.org/presentationml/2006/main">
  <p:tag name="TIMING" val="|3.9|6.3|10.9|11.7|6.9"/>
</p:tagLst>
</file>

<file path=ppt/tags/tag3.xml><?xml version="1.0" encoding="utf-8"?>
<p:tagLst xmlns:a="http://schemas.openxmlformats.org/drawingml/2006/main" xmlns:r="http://schemas.openxmlformats.org/officeDocument/2006/relationships" xmlns:p="http://schemas.openxmlformats.org/presentationml/2006/main">
  <p:tag name="TIMING" val="|8.2|11.3"/>
</p:tagLst>
</file>

<file path=ppt/theme/theme1.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485BE81C3A4AB5336B47C502BF66" ma:contentTypeVersion="2" ma:contentTypeDescription="Create a new document." ma:contentTypeScope="" ma:versionID="804be9dcfbdc6dfc9cb4bb2cbaeb79e7">
  <xsd:schema xmlns:xsd="http://www.w3.org/2001/XMLSchema" xmlns:xs="http://www.w3.org/2001/XMLSchema" xmlns:p="http://schemas.microsoft.com/office/2006/metadata/properties" xmlns:ns3="37437e46-fbbb-47c9-9885-16bffac2bf89" targetNamespace="http://schemas.microsoft.com/office/2006/metadata/properties" ma:root="true" ma:fieldsID="462d9126dd344a94ececf2ea418c014e" ns3:_="">
    <xsd:import namespace="37437e46-fbbb-47c9-9885-16bffac2bf8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37e46-fbbb-47c9-9885-16bffac2bf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9A1FCF-26FE-406D-89DC-97D5008907CB}">
  <ds:schemaRefs>
    <ds:schemaRef ds:uri="http://schemas.microsoft.com/sharepoint/v3/contenttype/forms"/>
  </ds:schemaRefs>
</ds:datastoreItem>
</file>

<file path=customXml/itemProps2.xml><?xml version="1.0" encoding="utf-8"?>
<ds:datastoreItem xmlns:ds="http://schemas.openxmlformats.org/officeDocument/2006/customXml" ds:itemID="{386089BB-8065-46D4-92F5-F937AAF77F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37e46-fbbb-47c9-9885-16bffac2bf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9BB63B-A2BD-4E70-9547-BAF2109496D4}">
  <ds:schemaRefs>
    <ds:schemaRef ds:uri="37437e46-fbbb-47c9-9885-16bffac2bf89"/>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583</TotalTime>
  <Words>459</Words>
  <Application>Microsoft Office PowerPoint</Application>
  <PresentationFormat>Widescreen</PresentationFormat>
  <Paragraphs>75</Paragraphs>
  <Slides>7</Slides>
  <Notes>7</Notes>
  <HiddenSlides>0</HiddenSlides>
  <MMClips>7</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vt:i4>
      </vt:variant>
    </vt:vector>
  </HeadingPairs>
  <TitlesOfParts>
    <vt:vector size="20" baseType="lpstr">
      <vt:lpstr>Arial</vt:lpstr>
      <vt:lpstr>Calibri</vt:lpstr>
      <vt:lpstr>Calibri Light</vt:lpstr>
      <vt:lpstr>Daytona Pro Condensed</vt:lpstr>
      <vt:lpstr>FontAwesome</vt:lpstr>
      <vt:lpstr>Open Sans</vt:lpstr>
      <vt:lpstr>Roboto</vt:lpstr>
      <vt:lpstr>Segoe UI</vt:lpstr>
      <vt:lpstr>Segoe UI Light</vt:lpstr>
      <vt:lpstr>Wingdings</vt:lpstr>
      <vt:lpstr>Blank</vt:lpstr>
      <vt:lpstr>TITLES</vt:lpstr>
      <vt:lpstr>1_Office Theme</vt:lpstr>
      <vt:lpstr>Stock Market Prediction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dc:creator>Saumya Bharti</dc:creator>
  <cp:lastModifiedBy>Saumya Bharti</cp:lastModifiedBy>
  <cp:revision>68</cp:revision>
  <dcterms:created xsi:type="dcterms:W3CDTF">2019-12-01T12:31:44Z</dcterms:created>
  <dcterms:modified xsi:type="dcterms:W3CDTF">2019-12-13T01:24:37Z</dcterms:modified>
</cp:coreProperties>
</file>